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3692" r:id="rId3"/>
  </p:sldMasterIdLst>
  <p:notesMasterIdLst>
    <p:notesMasterId r:id="rId37"/>
  </p:notesMasterIdLst>
  <p:sldIdLst>
    <p:sldId id="360" r:id="rId4"/>
    <p:sldId id="361" r:id="rId5"/>
    <p:sldId id="362" r:id="rId6"/>
    <p:sldId id="370" r:id="rId7"/>
    <p:sldId id="369" r:id="rId8"/>
    <p:sldId id="368" r:id="rId9"/>
    <p:sldId id="367" r:id="rId10"/>
    <p:sldId id="366" r:id="rId11"/>
    <p:sldId id="365" r:id="rId12"/>
    <p:sldId id="364" r:id="rId13"/>
    <p:sldId id="379" r:id="rId14"/>
    <p:sldId id="378" r:id="rId15"/>
    <p:sldId id="377" r:id="rId16"/>
    <p:sldId id="376" r:id="rId17"/>
    <p:sldId id="389" r:id="rId18"/>
    <p:sldId id="375" r:id="rId19"/>
    <p:sldId id="374" r:id="rId20"/>
    <p:sldId id="373" r:id="rId21"/>
    <p:sldId id="390" r:id="rId22"/>
    <p:sldId id="384" r:id="rId23"/>
    <p:sldId id="383" r:id="rId24"/>
    <p:sldId id="382" r:id="rId25"/>
    <p:sldId id="391" r:id="rId26"/>
    <p:sldId id="392" r:id="rId27"/>
    <p:sldId id="393" r:id="rId28"/>
    <p:sldId id="381" r:id="rId29"/>
    <p:sldId id="380" r:id="rId30"/>
    <p:sldId id="388" r:id="rId31"/>
    <p:sldId id="371" r:id="rId32"/>
    <p:sldId id="394" r:id="rId33"/>
    <p:sldId id="387" r:id="rId34"/>
    <p:sldId id="386" r:id="rId35"/>
    <p:sldId id="3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25"/>
    <a:srgbClr val="2F384B"/>
    <a:srgbClr val="DAA600"/>
    <a:srgbClr val="E6E6E6"/>
    <a:srgbClr val="272E3E"/>
    <a:srgbClr val="024888"/>
    <a:srgbClr val="66FFFF"/>
    <a:srgbClr val="EB3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96" autoAdjust="0"/>
  </p:normalViewPr>
  <p:slideViewPr>
    <p:cSldViewPr snapToGrid="0" showGuides="1">
      <p:cViewPr varScale="1">
        <p:scale>
          <a:sx n="82" d="100"/>
          <a:sy n="82" d="100"/>
        </p:scale>
        <p:origin x="720" y="67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6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61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2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5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99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65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0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1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9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7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75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64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00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28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31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7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55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83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39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81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0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4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4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8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4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71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5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6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7441-F62B-495E-AA3B-23227BF59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E5B23-97D2-46EA-82B0-A9DB419DD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59C11-51D8-44D4-8D5C-2764944B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CD381-5267-4341-80E0-1F8FA948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3E390-B91B-49CE-A31D-2C428747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196933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2B05-58C3-4F5F-BB3A-E23F80E9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9E61F-9E1D-4A1C-ACE2-9B516D1AE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E3F1E-5D38-4646-B174-23AB48D2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37F84-7779-4E7F-B172-39BB3362B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C841D-68BA-402E-83E7-B2A89CB1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13445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09A9-DE3F-4C56-9F8D-68681970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7296C-4FE1-4378-BEFD-1B9777AC4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E9AF9-56B6-49D7-8E47-088D2FEC3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9579C-77F9-44B9-BD23-293E0C2B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96CED-800E-4509-A04E-23455628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040607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FE5E-0B29-454F-B5DA-7337015A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A8E9-9F13-4270-9297-DE67EF015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ED09C-CD39-4DD7-AB5E-2AD278670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B62BA-84F6-4B1B-B578-6634BE80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4677B-735F-4DB5-8B25-92A7549D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83F13-BEDF-489B-8F51-EE078282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892642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972E-15C4-4858-8534-C92DC7AEA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6481-F643-4513-B39D-B2FF948BA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9B371-1264-4FAC-939E-82159E613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40DC04-1E31-4B03-8221-FC21D5240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31881-0C2F-46CB-9984-87AA9BF897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DADADF-5907-406E-8870-80B61BD46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22AD5A-8F10-4D24-BFE3-D492367E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6FF95-D33E-4E85-82E0-3E0BA5EC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434098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ABB6-96A3-4745-AA30-51506E91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5E026-9286-4B2B-A014-84C945867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A1328-BC2A-4AD8-B0B7-EFC6EEE4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13E6E-A60E-4FC8-991F-8E56C119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786546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E6D1D2-1FFA-4301-AA01-A53932715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AB219-A360-4605-8874-33B1E3E4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7F9E0-3DD0-42EA-9353-9DCE3376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847194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9AAA-B1FF-4680-BB14-57534DEA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651D-7323-425A-AAF9-3FAC1DB4D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FA56E-4F50-4F34-B089-B05B13C6F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C08B6-D276-4FD1-B3B2-516BB6FCB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D76D7-9471-4149-884D-72481B5B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B6BB0-8E8E-4816-BD68-F80290C9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145944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59F8-381F-4CD1-B249-418DBB05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D47A6E-4E3C-47F7-B827-9E78D2A2F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BE8A4-FCA4-41C1-9142-A17B8666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417E5-F976-43B9-BC48-B08EE203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118B9-8113-474F-81FC-7133CDA1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6CB2B-4973-4217-B7F1-3AB0D454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2489480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4522-85C4-4234-90FB-69D8113F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45031-6610-4B19-BCF8-41320DFFF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1A51E-4CD7-4DA8-A923-9D2FC9C4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85EF-846D-436D-A20D-61158237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CCAB-C370-4061-85E5-10B233AF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728974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5435DA-B9ED-4F63-B5FC-3F23D4D51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D1ADE-1EC9-4418-B82C-82B4354A6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2108B-F53D-4BD0-94F6-6C4DB788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6B37D-ED26-4C1C-AB49-9E37D477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25B5C-080D-4BEB-BF2F-14B8305C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638393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23826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F3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89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F38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A5DF5-1742-4507-8A0E-F26FD8B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446B5-173C-42D6-8E40-61FA4CB85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EC77F-5B97-46BA-9F65-365D6539C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B0A35-98D2-4529-9AEC-2B1C268A541A}" type="datetimeFigureOut">
              <a:rPr lang="th-TH" smtClean="0"/>
              <a:t>13/11/63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EB0EF-CAA9-4ADA-9193-DB2447995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E7C82-9FF4-4617-B1A6-1F58B14C2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816FD-2C1C-4C30-8D55-02893621EE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180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0D1727E-4068-4D1E-A8FE-606895DB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40" y="1783822"/>
            <a:ext cx="6355677" cy="4046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Google Shape;447;p19">
            <a:extLst>
              <a:ext uri="{FF2B5EF4-FFF2-40B4-BE49-F238E27FC236}">
                <a16:creationId xmlns:a16="http://schemas.microsoft.com/office/drawing/2014/main" id="{EDB59C07-7CB9-43F2-9F78-2600DB84B884}"/>
              </a:ext>
            </a:extLst>
          </p:cNvPr>
          <p:cNvSpPr txBox="1">
            <a:spLocks/>
          </p:cNvSpPr>
          <p:nvPr/>
        </p:nvSpPr>
        <p:spPr>
          <a:xfrm>
            <a:off x="4476238" y="1030721"/>
            <a:ext cx="6589214" cy="1197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80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Fjalla One"/>
                <a:ea typeface="Fjalla One"/>
                <a:cs typeface="Fjalla One"/>
                <a:sym typeface="Fjalla One"/>
              </a:rPr>
              <a:t>VanVan</a:t>
            </a:r>
            <a:endParaRPr lang="en-US" sz="80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19" name="Google Shape;448;p19">
            <a:extLst>
              <a:ext uri="{FF2B5EF4-FFF2-40B4-BE49-F238E27FC236}">
                <a16:creationId xmlns:a16="http://schemas.microsoft.com/office/drawing/2014/main" id="{0E3DECF7-403C-4F99-BD49-CAC8224E0C0A}"/>
              </a:ext>
            </a:extLst>
          </p:cNvPr>
          <p:cNvGrpSpPr/>
          <p:nvPr/>
        </p:nvGrpSpPr>
        <p:grpSpPr>
          <a:xfrm rot="19198931">
            <a:off x="229859" y="2084860"/>
            <a:ext cx="2219245" cy="288063"/>
            <a:chOff x="3906325" y="2716500"/>
            <a:chExt cx="3677900" cy="477400"/>
          </a:xfrm>
          <a:solidFill>
            <a:srgbClr val="00B050"/>
          </a:solidFill>
        </p:grpSpPr>
        <p:sp>
          <p:nvSpPr>
            <p:cNvPr id="20" name="Google Shape;449;p19">
              <a:extLst>
                <a:ext uri="{FF2B5EF4-FFF2-40B4-BE49-F238E27FC236}">
                  <a16:creationId xmlns:a16="http://schemas.microsoft.com/office/drawing/2014/main" id="{B6BBBDCA-AA95-41D4-A256-C9C106E0BB25}"/>
                </a:ext>
              </a:extLst>
            </p:cNvPr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0;p19">
              <a:extLst>
                <a:ext uri="{FF2B5EF4-FFF2-40B4-BE49-F238E27FC236}">
                  <a16:creationId xmlns:a16="http://schemas.microsoft.com/office/drawing/2014/main" id="{B945AD0B-A5E9-4755-B54E-018A907D5B15}"/>
                </a:ext>
              </a:extLst>
            </p:cNvPr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1;p19">
              <a:extLst>
                <a:ext uri="{FF2B5EF4-FFF2-40B4-BE49-F238E27FC236}">
                  <a16:creationId xmlns:a16="http://schemas.microsoft.com/office/drawing/2014/main" id="{C6C2AAE0-CED2-431F-9BED-E35E7CDA6A7A}"/>
                </a:ext>
              </a:extLst>
            </p:cNvPr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2;p19">
              <a:extLst>
                <a:ext uri="{FF2B5EF4-FFF2-40B4-BE49-F238E27FC236}">
                  <a16:creationId xmlns:a16="http://schemas.microsoft.com/office/drawing/2014/main" id="{3B5CE384-30F2-4624-876A-01E2686E14BF}"/>
                </a:ext>
              </a:extLst>
            </p:cNvPr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3;p19">
              <a:extLst>
                <a:ext uri="{FF2B5EF4-FFF2-40B4-BE49-F238E27FC236}">
                  <a16:creationId xmlns:a16="http://schemas.microsoft.com/office/drawing/2014/main" id="{52C236E0-9C09-43D4-9BEE-BE32C50239C3}"/>
                </a:ext>
              </a:extLst>
            </p:cNvPr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4;p19">
              <a:extLst>
                <a:ext uri="{FF2B5EF4-FFF2-40B4-BE49-F238E27FC236}">
                  <a16:creationId xmlns:a16="http://schemas.microsoft.com/office/drawing/2014/main" id="{7E29D20D-54FF-498C-BDCB-1231A29D4F75}"/>
                </a:ext>
              </a:extLst>
            </p:cNvPr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5;p19">
              <a:extLst>
                <a:ext uri="{FF2B5EF4-FFF2-40B4-BE49-F238E27FC236}">
                  <a16:creationId xmlns:a16="http://schemas.microsoft.com/office/drawing/2014/main" id="{A2C84056-FCA0-4DC7-9FA1-F1364AED6C2B}"/>
                </a:ext>
              </a:extLst>
            </p:cNvPr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6;p19">
              <a:extLst>
                <a:ext uri="{FF2B5EF4-FFF2-40B4-BE49-F238E27FC236}">
                  <a16:creationId xmlns:a16="http://schemas.microsoft.com/office/drawing/2014/main" id="{B6318D69-11BE-475B-A537-02D5A2CC4C4C}"/>
                </a:ext>
              </a:extLst>
            </p:cNvPr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7;p19">
              <a:extLst>
                <a:ext uri="{FF2B5EF4-FFF2-40B4-BE49-F238E27FC236}">
                  <a16:creationId xmlns:a16="http://schemas.microsoft.com/office/drawing/2014/main" id="{A7D88374-40FE-4168-9CA5-08B69D288664}"/>
                </a:ext>
              </a:extLst>
            </p:cNvPr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8;p19">
              <a:extLst>
                <a:ext uri="{FF2B5EF4-FFF2-40B4-BE49-F238E27FC236}">
                  <a16:creationId xmlns:a16="http://schemas.microsoft.com/office/drawing/2014/main" id="{E2016D9F-0DA2-4BA2-BB51-D68DF309CCEF}"/>
                </a:ext>
              </a:extLst>
            </p:cNvPr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9;p19">
              <a:extLst>
                <a:ext uri="{FF2B5EF4-FFF2-40B4-BE49-F238E27FC236}">
                  <a16:creationId xmlns:a16="http://schemas.microsoft.com/office/drawing/2014/main" id="{93C8D978-02BF-4C5E-8415-39013F009DB7}"/>
                </a:ext>
              </a:extLst>
            </p:cNvPr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0;p19">
              <a:extLst>
                <a:ext uri="{FF2B5EF4-FFF2-40B4-BE49-F238E27FC236}">
                  <a16:creationId xmlns:a16="http://schemas.microsoft.com/office/drawing/2014/main" id="{A8149501-D3EA-4D60-80C0-A35E24DD7365}"/>
                </a:ext>
              </a:extLst>
            </p:cNvPr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1;p19">
              <a:extLst>
                <a:ext uri="{FF2B5EF4-FFF2-40B4-BE49-F238E27FC236}">
                  <a16:creationId xmlns:a16="http://schemas.microsoft.com/office/drawing/2014/main" id="{B1537A56-E356-43E7-B134-720F4ED2A83F}"/>
                </a:ext>
              </a:extLst>
            </p:cNvPr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2;p19">
              <a:extLst>
                <a:ext uri="{FF2B5EF4-FFF2-40B4-BE49-F238E27FC236}">
                  <a16:creationId xmlns:a16="http://schemas.microsoft.com/office/drawing/2014/main" id="{AD067578-9DB1-449F-AE6B-951867E87EE3}"/>
                </a:ext>
              </a:extLst>
            </p:cNvPr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3;p19">
              <a:extLst>
                <a:ext uri="{FF2B5EF4-FFF2-40B4-BE49-F238E27FC236}">
                  <a16:creationId xmlns:a16="http://schemas.microsoft.com/office/drawing/2014/main" id="{35E8C626-7417-4C0F-B9E3-E727BA1BD9E8}"/>
                </a:ext>
              </a:extLst>
            </p:cNvPr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4;p19">
              <a:extLst>
                <a:ext uri="{FF2B5EF4-FFF2-40B4-BE49-F238E27FC236}">
                  <a16:creationId xmlns:a16="http://schemas.microsoft.com/office/drawing/2014/main" id="{098421FD-F699-43DA-B204-ADF1B2731859}"/>
                </a:ext>
              </a:extLst>
            </p:cNvPr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5;p19">
              <a:extLst>
                <a:ext uri="{FF2B5EF4-FFF2-40B4-BE49-F238E27FC236}">
                  <a16:creationId xmlns:a16="http://schemas.microsoft.com/office/drawing/2014/main" id="{6E2E8F6A-25EE-4556-B5D3-898D2D14D6C9}"/>
                </a:ext>
              </a:extLst>
            </p:cNvPr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6;p19">
              <a:extLst>
                <a:ext uri="{FF2B5EF4-FFF2-40B4-BE49-F238E27FC236}">
                  <a16:creationId xmlns:a16="http://schemas.microsoft.com/office/drawing/2014/main" id="{7D4D4A30-74AE-4816-B45C-ED55DBFE1B9F}"/>
                </a:ext>
              </a:extLst>
            </p:cNvPr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7;p19">
              <a:extLst>
                <a:ext uri="{FF2B5EF4-FFF2-40B4-BE49-F238E27FC236}">
                  <a16:creationId xmlns:a16="http://schemas.microsoft.com/office/drawing/2014/main" id="{FC39B376-17DC-4BD4-BBC1-F8156AC95AE2}"/>
                </a:ext>
              </a:extLst>
            </p:cNvPr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8;p19">
              <a:extLst>
                <a:ext uri="{FF2B5EF4-FFF2-40B4-BE49-F238E27FC236}">
                  <a16:creationId xmlns:a16="http://schemas.microsoft.com/office/drawing/2014/main" id="{12DD543D-A386-4B3F-A526-DFA6FE23704C}"/>
                </a:ext>
              </a:extLst>
            </p:cNvPr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9;p19">
              <a:extLst>
                <a:ext uri="{FF2B5EF4-FFF2-40B4-BE49-F238E27FC236}">
                  <a16:creationId xmlns:a16="http://schemas.microsoft.com/office/drawing/2014/main" id="{598920D6-F120-47EB-8584-B43C72EB2C56}"/>
                </a:ext>
              </a:extLst>
            </p:cNvPr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0;p19">
              <a:extLst>
                <a:ext uri="{FF2B5EF4-FFF2-40B4-BE49-F238E27FC236}">
                  <a16:creationId xmlns:a16="http://schemas.microsoft.com/office/drawing/2014/main" id="{6652BBC8-6A3D-443B-99CE-9D21BB95314A}"/>
                </a:ext>
              </a:extLst>
            </p:cNvPr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1;p19">
              <a:extLst>
                <a:ext uri="{FF2B5EF4-FFF2-40B4-BE49-F238E27FC236}">
                  <a16:creationId xmlns:a16="http://schemas.microsoft.com/office/drawing/2014/main" id="{9395AD5C-0B71-4A9A-9DD2-2ADF0370D547}"/>
                </a:ext>
              </a:extLst>
            </p:cNvPr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2;p19">
              <a:extLst>
                <a:ext uri="{FF2B5EF4-FFF2-40B4-BE49-F238E27FC236}">
                  <a16:creationId xmlns:a16="http://schemas.microsoft.com/office/drawing/2014/main" id="{16F1CC35-F41D-4428-83FE-3CDA2ED3DFA5}"/>
                </a:ext>
              </a:extLst>
            </p:cNvPr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3;p19">
              <a:extLst>
                <a:ext uri="{FF2B5EF4-FFF2-40B4-BE49-F238E27FC236}">
                  <a16:creationId xmlns:a16="http://schemas.microsoft.com/office/drawing/2014/main" id="{E727681A-940D-4D53-9308-3B7605542680}"/>
                </a:ext>
              </a:extLst>
            </p:cNvPr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48;p19">
            <a:extLst>
              <a:ext uri="{FF2B5EF4-FFF2-40B4-BE49-F238E27FC236}">
                <a16:creationId xmlns:a16="http://schemas.microsoft.com/office/drawing/2014/main" id="{8561E2CD-13D1-4116-9BBA-A8E70AD116AA}"/>
              </a:ext>
            </a:extLst>
          </p:cNvPr>
          <p:cNvGrpSpPr/>
          <p:nvPr/>
        </p:nvGrpSpPr>
        <p:grpSpPr>
          <a:xfrm rot="19198931">
            <a:off x="5686922" y="5309483"/>
            <a:ext cx="2219245" cy="288063"/>
            <a:chOff x="3906325" y="2716500"/>
            <a:chExt cx="3677900" cy="477400"/>
          </a:xfrm>
          <a:solidFill>
            <a:srgbClr val="EB39DE"/>
          </a:solidFill>
        </p:grpSpPr>
        <p:sp>
          <p:nvSpPr>
            <p:cNvPr id="46" name="Google Shape;449;p19">
              <a:extLst>
                <a:ext uri="{FF2B5EF4-FFF2-40B4-BE49-F238E27FC236}">
                  <a16:creationId xmlns:a16="http://schemas.microsoft.com/office/drawing/2014/main" id="{64C02405-4769-4492-8E07-6FE8A4552AFD}"/>
                </a:ext>
              </a:extLst>
            </p:cNvPr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0;p19">
              <a:extLst>
                <a:ext uri="{FF2B5EF4-FFF2-40B4-BE49-F238E27FC236}">
                  <a16:creationId xmlns:a16="http://schemas.microsoft.com/office/drawing/2014/main" id="{ADF0FFAC-A9CC-4688-8C72-58BB2A9E1617}"/>
                </a:ext>
              </a:extLst>
            </p:cNvPr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1;p19">
              <a:extLst>
                <a:ext uri="{FF2B5EF4-FFF2-40B4-BE49-F238E27FC236}">
                  <a16:creationId xmlns:a16="http://schemas.microsoft.com/office/drawing/2014/main" id="{B62F2EC1-913A-4F9B-8480-22422EAB4227}"/>
                </a:ext>
              </a:extLst>
            </p:cNvPr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2;p19">
              <a:extLst>
                <a:ext uri="{FF2B5EF4-FFF2-40B4-BE49-F238E27FC236}">
                  <a16:creationId xmlns:a16="http://schemas.microsoft.com/office/drawing/2014/main" id="{9E531C01-A619-4D55-B180-9F46D16E3C97}"/>
                </a:ext>
              </a:extLst>
            </p:cNvPr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3;p19">
              <a:extLst>
                <a:ext uri="{FF2B5EF4-FFF2-40B4-BE49-F238E27FC236}">
                  <a16:creationId xmlns:a16="http://schemas.microsoft.com/office/drawing/2014/main" id="{E11D788B-A81A-467E-BB41-73B94C366B03}"/>
                </a:ext>
              </a:extLst>
            </p:cNvPr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4;p19">
              <a:extLst>
                <a:ext uri="{FF2B5EF4-FFF2-40B4-BE49-F238E27FC236}">
                  <a16:creationId xmlns:a16="http://schemas.microsoft.com/office/drawing/2014/main" id="{4B6525A6-6589-4B30-8318-8B9C61779886}"/>
                </a:ext>
              </a:extLst>
            </p:cNvPr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5;p19">
              <a:extLst>
                <a:ext uri="{FF2B5EF4-FFF2-40B4-BE49-F238E27FC236}">
                  <a16:creationId xmlns:a16="http://schemas.microsoft.com/office/drawing/2014/main" id="{7D4783B4-E07F-41B0-8F9B-E4BB4059D92A}"/>
                </a:ext>
              </a:extLst>
            </p:cNvPr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6;p19">
              <a:extLst>
                <a:ext uri="{FF2B5EF4-FFF2-40B4-BE49-F238E27FC236}">
                  <a16:creationId xmlns:a16="http://schemas.microsoft.com/office/drawing/2014/main" id="{77D89B87-BE10-4161-AC22-05B5BB3FB727}"/>
                </a:ext>
              </a:extLst>
            </p:cNvPr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57;p19">
              <a:extLst>
                <a:ext uri="{FF2B5EF4-FFF2-40B4-BE49-F238E27FC236}">
                  <a16:creationId xmlns:a16="http://schemas.microsoft.com/office/drawing/2014/main" id="{203AFB86-D0C9-4445-9E12-B8541ECB3836}"/>
                </a:ext>
              </a:extLst>
            </p:cNvPr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8;p19">
              <a:extLst>
                <a:ext uri="{FF2B5EF4-FFF2-40B4-BE49-F238E27FC236}">
                  <a16:creationId xmlns:a16="http://schemas.microsoft.com/office/drawing/2014/main" id="{095890D5-4269-4719-9D14-E80ED358EBC2}"/>
                </a:ext>
              </a:extLst>
            </p:cNvPr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9;p19">
              <a:extLst>
                <a:ext uri="{FF2B5EF4-FFF2-40B4-BE49-F238E27FC236}">
                  <a16:creationId xmlns:a16="http://schemas.microsoft.com/office/drawing/2014/main" id="{9ECC2D6F-B886-4B09-975F-C7CB61FD1859}"/>
                </a:ext>
              </a:extLst>
            </p:cNvPr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60;p19">
              <a:extLst>
                <a:ext uri="{FF2B5EF4-FFF2-40B4-BE49-F238E27FC236}">
                  <a16:creationId xmlns:a16="http://schemas.microsoft.com/office/drawing/2014/main" id="{CD4ED3D2-2918-4D26-BB2A-EFD3C8A46E36}"/>
                </a:ext>
              </a:extLst>
            </p:cNvPr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61;p19">
              <a:extLst>
                <a:ext uri="{FF2B5EF4-FFF2-40B4-BE49-F238E27FC236}">
                  <a16:creationId xmlns:a16="http://schemas.microsoft.com/office/drawing/2014/main" id="{EAA20583-0405-44C1-BBF7-C427E88327A9}"/>
                </a:ext>
              </a:extLst>
            </p:cNvPr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62;p19">
              <a:extLst>
                <a:ext uri="{FF2B5EF4-FFF2-40B4-BE49-F238E27FC236}">
                  <a16:creationId xmlns:a16="http://schemas.microsoft.com/office/drawing/2014/main" id="{D036A5B2-E31B-4583-B284-0FC6E5FFB41A}"/>
                </a:ext>
              </a:extLst>
            </p:cNvPr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63;p19">
              <a:extLst>
                <a:ext uri="{FF2B5EF4-FFF2-40B4-BE49-F238E27FC236}">
                  <a16:creationId xmlns:a16="http://schemas.microsoft.com/office/drawing/2014/main" id="{F2B1E34C-6F6B-4744-807A-F278FE104DDF}"/>
                </a:ext>
              </a:extLst>
            </p:cNvPr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64;p19">
              <a:extLst>
                <a:ext uri="{FF2B5EF4-FFF2-40B4-BE49-F238E27FC236}">
                  <a16:creationId xmlns:a16="http://schemas.microsoft.com/office/drawing/2014/main" id="{98E2BA10-3C5C-4ADA-B0A1-1F8D816CA907}"/>
                </a:ext>
              </a:extLst>
            </p:cNvPr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65;p19">
              <a:extLst>
                <a:ext uri="{FF2B5EF4-FFF2-40B4-BE49-F238E27FC236}">
                  <a16:creationId xmlns:a16="http://schemas.microsoft.com/office/drawing/2014/main" id="{7C0D9C2B-F385-464D-BA81-6FC407A47C76}"/>
                </a:ext>
              </a:extLst>
            </p:cNvPr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66;p19">
              <a:extLst>
                <a:ext uri="{FF2B5EF4-FFF2-40B4-BE49-F238E27FC236}">
                  <a16:creationId xmlns:a16="http://schemas.microsoft.com/office/drawing/2014/main" id="{B928BDBC-D2BB-4CB5-AF46-0AF6375DC69F}"/>
                </a:ext>
              </a:extLst>
            </p:cNvPr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67;p19">
              <a:extLst>
                <a:ext uri="{FF2B5EF4-FFF2-40B4-BE49-F238E27FC236}">
                  <a16:creationId xmlns:a16="http://schemas.microsoft.com/office/drawing/2014/main" id="{F56DA9A0-B15E-473F-821B-9CA4B9405DDA}"/>
                </a:ext>
              </a:extLst>
            </p:cNvPr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68;p19">
              <a:extLst>
                <a:ext uri="{FF2B5EF4-FFF2-40B4-BE49-F238E27FC236}">
                  <a16:creationId xmlns:a16="http://schemas.microsoft.com/office/drawing/2014/main" id="{D844CEE8-EFB1-42C9-A274-5FF5590C0D89}"/>
                </a:ext>
              </a:extLst>
            </p:cNvPr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9;p19">
              <a:extLst>
                <a:ext uri="{FF2B5EF4-FFF2-40B4-BE49-F238E27FC236}">
                  <a16:creationId xmlns:a16="http://schemas.microsoft.com/office/drawing/2014/main" id="{1C06E403-C4F7-4B9A-A626-231B8FBB29ED}"/>
                </a:ext>
              </a:extLst>
            </p:cNvPr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70;p19">
              <a:extLst>
                <a:ext uri="{FF2B5EF4-FFF2-40B4-BE49-F238E27FC236}">
                  <a16:creationId xmlns:a16="http://schemas.microsoft.com/office/drawing/2014/main" id="{8D6F9608-935D-423E-9DB1-DEC3769A549E}"/>
                </a:ext>
              </a:extLst>
            </p:cNvPr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71;p19">
              <a:extLst>
                <a:ext uri="{FF2B5EF4-FFF2-40B4-BE49-F238E27FC236}">
                  <a16:creationId xmlns:a16="http://schemas.microsoft.com/office/drawing/2014/main" id="{82CE05EE-4FB5-4CA4-B9D1-F7BA5008F61C}"/>
                </a:ext>
              </a:extLst>
            </p:cNvPr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72;p19">
              <a:extLst>
                <a:ext uri="{FF2B5EF4-FFF2-40B4-BE49-F238E27FC236}">
                  <a16:creationId xmlns:a16="http://schemas.microsoft.com/office/drawing/2014/main" id="{9689E267-5F3B-4C1A-9365-2512CDCBED3A}"/>
                </a:ext>
              </a:extLst>
            </p:cNvPr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73;p19">
              <a:extLst>
                <a:ext uri="{FF2B5EF4-FFF2-40B4-BE49-F238E27FC236}">
                  <a16:creationId xmlns:a16="http://schemas.microsoft.com/office/drawing/2014/main" id="{C8F10F33-2012-4AB3-9BEC-4DD3526F95DB}"/>
                </a:ext>
              </a:extLst>
            </p:cNvPr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" name="Google Shape;260;p22">
            <a:extLst>
              <a:ext uri="{FF2B5EF4-FFF2-40B4-BE49-F238E27FC236}">
                <a16:creationId xmlns:a16="http://schemas.microsoft.com/office/drawing/2014/main" id="{994D9C33-DCD5-45AC-9F3A-C162289E9C40}"/>
              </a:ext>
            </a:extLst>
          </p:cNvPr>
          <p:cNvCxnSpPr/>
          <p:nvPr/>
        </p:nvCxnSpPr>
        <p:spPr>
          <a:xfrm>
            <a:off x="7743600" y="2304060"/>
            <a:ext cx="4448400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84" name="Google Shape;4873;p41">
            <a:extLst>
              <a:ext uri="{FF2B5EF4-FFF2-40B4-BE49-F238E27FC236}">
                <a16:creationId xmlns:a16="http://schemas.microsoft.com/office/drawing/2014/main" id="{9C00F6F7-91CB-40FF-AE00-B4269A402EEC}"/>
              </a:ext>
            </a:extLst>
          </p:cNvPr>
          <p:cNvGrpSpPr/>
          <p:nvPr/>
        </p:nvGrpSpPr>
        <p:grpSpPr>
          <a:xfrm>
            <a:off x="9969576" y="5721972"/>
            <a:ext cx="231937" cy="230680"/>
            <a:chOff x="1535000" y="3223325"/>
            <a:chExt cx="484450" cy="481825"/>
          </a:xfrm>
          <a:solidFill>
            <a:schemeClr val="bg1">
              <a:lumMod val="65000"/>
            </a:schemeClr>
          </a:solidFill>
        </p:grpSpPr>
        <p:sp>
          <p:nvSpPr>
            <p:cNvPr id="85" name="Google Shape;4874;p41">
              <a:extLst>
                <a:ext uri="{FF2B5EF4-FFF2-40B4-BE49-F238E27FC236}">
                  <a16:creationId xmlns:a16="http://schemas.microsoft.com/office/drawing/2014/main" id="{A0C97F76-7DE4-42C9-A337-2FBF4166A4B0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6" name="Google Shape;4875;p41">
              <a:extLst>
                <a:ext uri="{FF2B5EF4-FFF2-40B4-BE49-F238E27FC236}">
                  <a16:creationId xmlns:a16="http://schemas.microsoft.com/office/drawing/2014/main" id="{AF6F23AC-565B-4998-B29D-FB40C0ECE15B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7" name="Google Shape;4876;p41">
              <a:extLst>
                <a:ext uri="{FF2B5EF4-FFF2-40B4-BE49-F238E27FC236}">
                  <a16:creationId xmlns:a16="http://schemas.microsoft.com/office/drawing/2014/main" id="{80FB0C75-DF8F-4F52-A964-E9217E8A0BE2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88" name="Google Shape;4872;p41">
            <a:extLst>
              <a:ext uri="{FF2B5EF4-FFF2-40B4-BE49-F238E27FC236}">
                <a16:creationId xmlns:a16="http://schemas.microsoft.com/office/drawing/2014/main" id="{FEBC1717-018A-4E84-9868-5FE6F7D0CAB9}"/>
              </a:ext>
            </a:extLst>
          </p:cNvPr>
          <p:cNvSpPr/>
          <p:nvPr/>
        </p:nvSpPr>
        <p:spPr>
          <a:xfrm>
            <a:off x="10976204" y="6122488"/>
            <a:ext cx="178496" cy="131913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89" name="Rounded Rectangle 25">
            <a:extLst>
              <a:ext uri="{FF2B5EF4-FFF2-40B4-BE49-F238E27FC236}">
                <a16:creationId xmlns:a16="http://schemas.microsoft.com/office/drawing/2014/main" id="{07D81FCE-4174-46E0-95EA-948DC863EB5E}"/>
              </a:ext>
            </a:extLst>
          </p:cNvPr>
          <p:cNvSpPr/>
          <p:nvPr/>
        </p:nvSpPr>
        <p:spPr>
          <a:xfrm>
            <a:off x="11133202" y="1901855"/>
            <a:ext cx="397732" cy="29147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Google Shape;4872;p41">
            <a:extLst>
              <a:ext uri="{FF2B5EF4-FFF2-40B4-BE49-F238E27FC236}">
                <a16:creationId xmlns:a16="http://schemas.microsoft.com/office/drawing/2014/main" id="{005830C5-6AAB-40C9-8A88-2E90CF665C15}"/>
              </a:ext>
            </a:extLst>
          </p:cNvPr>
          <p:cNvSpPr/>
          <p:nvPr/>
        </p:nvSpPr>
        <p:spPr>
          <a:xfrm>
            <a:off x="346039" y="5952652"/>
            <a:ext cx="160842" cy="131123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91" name="Google Shape;4872;p41">
            <a:extLst>
              <a:ext uri="{FF2B5EF4-FFF2-40B4-BE49-F238E27FC236}">
                <a16:creationId xmlns:a16="http://schemas.microsoft.com/office/drawing/2014/main" id="{9A85FBD8-AE5C-45D4-A1B2-EF46D3D5D897}"/>
              </a:ext>
            </a:extLst>
          </p:cNvPr>
          <p:cNvSpPr/>
          <p:nvPr/>
        </p:nvSpPr>
        <p:spPr>
          <a:xfrm>
            <a:off x="4476238" y="6248737"/>
            <a:ext cx="178496" cy="131912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92" name="Google Shape;4872;p41">
            <a:extLst>
              <a:ext uri="{FF2B5EF4-FFF2-40B4-BE49-F238E27FC236}">
                <a16:creationId xmlns:a16="http://schemas.microsoft.com/office/drawing/2014/main" id="{0880E9BC-2F9C-49FA-9168-85DD6BEF935D}"/>
              </a:ext>
            </a:extLst>
          </p:cNvPr>
          <p:cNvSpPr/>
          <p:nvPr/>
        </p:nvSpPr>
        <p:spPr>
          <a:xfrm>
            <a:off x="8258174" y="5921750"/>
            <a:ext cx="122383" cy="81012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4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6;p21">
            <a:extLst>
              <a:ext uri="{FF2B5EF4-FFF2-40B4-BE49-F238E27FC236}">
                <a16:creationId xmlns:a16="http://schemas.microsoft.com/office/drawing/2014/main" id="{E7EC697D-B85B-47A3-8EA2-462F1528FD54}"/>
              </a:ext>
            </a:extLst>
          </p:cNvPr>
          <p:cNvSpPr txBox="1">
            <a:spLocks/>
          </p:cNvSpPr>
          <p:nvPr/>
        </p:nvSpPr>
        <p:spPr>
          <a:xfrm>
            <a:off x="7810056" y="5343745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เลือกรถตู้ให้ลูกค้า</a:t>
            </a:r>
          </a:p>
        </p:txBody>
      </p:sp>
      <p:sp>
        <p:nvSpPr>
          <p:cNvPr id="3" name="Google Shape;497;p21">
            <a:extLst>
              <a:ext uri="{FF2B5EF4-FFF2-40B4-BE49-F238E27FC236}">
                <a16:creationId xmlns:a16="http://schemas.microsoft.com/office/drawing/2014/main" id="{01B7F888-96C5-46C5-A2B0-F15306C240C7}"/>
              </a:ext>
            </a:extLst>
          </p:cNvPr>
          <p:cNvSpPr txBox="1">
            <a:spLocks/>
          </p:cNvSpPr>
          <p:nvPr/>
        </p:nvSpPr>
        <p:spPr>
          <a:xfrm>
            <a:off x="1142999" y="422358"/>
            <a:ext cx="2899553" cy="981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h-TH" b="1" dirty="0" err="1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อัป</a:t>
            </a: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เดตรถตู้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7FD1514E-106B-4766-8E4A-4E5413B92950}"/>
              </a:ext>
            </a:extLst>
          </p:cNvPr>
          <p:cNvSpPr txBox="1">
            <a:spLocks/>
          </p:cNvSpPr>
          <p:nvPr/>
        </p:nvSpPr>
        <p:spPr>
          <a:xfrm>
            <a:off x="7414912" y="5343745"/>
            <a:ext cx="4000811" cy="808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77316-94BD-4B9A-AFB0-160F4A3C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72" y="1403810"/>
            <a:ext cx="8434056" cy="3704790"/>
          </a:xfrm>
          <a:prstGeom prst="rect">
            <a:avLst/>
          </a:prstGeom>
        </p:spPr>
      </p:pic>
      <p:cxnSp>
        <p:nvCxnSpPr>
          <p:cNvPr id="6" name="Google Shape;260;p22">
            <a:extLst>
              <a:ext uri="{FF2B5EF4-FFF2-40B4-BE49-F238E27FC236}">
                <a16:creationId xmlns:a16="http://schemas.microsoft.com/office/drawing/2014/main" id="{1069B647-16DB-4801-906B-57CA83F0DCF7}"/>
              </a:ext>
            </a:extLst>
          </p:cNvPr>
          <p:cNvCxnSpPr>
            <a:cxnSpLocks/>
          </p:cNvCxnSpPr>
          <p:nvPr/>
        </p:nvCxnSpPr>
        <p:spPr>
          <a:xfrm>
            <a:off x="0" y="1273852"/>
            <a:ext cx="3107094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48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6;p21">
            <a:extLst>
              <a:ext uri="{FF2B5EF4-FFF2-40B4-BE49-F238E27FC236}">
                <a16:creationId xmlns:a16="http://schemas.microsoft.com/office/drawing/2014/main" id="{335A6555-83D0-417F-814B-2CF19BB4521B}"/>
              </a:ext>
            </a:extLst>
          </p:cNvPr>
          <p:cNvSpPr txBox="1">
            <a:spLocks/>
          </p:cNvSpPr>
          <p:nvPr/>
        </p:nvSpPr>
        <p:spPr>
          <a:xfrm>
            <a:off x="6686003" y="5815339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หน้าหลังค้นหาข้อมูล</a:t>
            </a:r>
          </a:p>
        </p:txBody>
      </p:sp>
      <p:sp>
        <p:nvSpPr>
          <p:cNvPr id="3" name="Google Shape;497;p21">
            <a:extLst>
              <a:ext uri="{FF2B5EF4-FFF2-40B4-BE49-F238E27FC236}">
                <a16:creationId xmlns:a16="http://schemas.microsoft.com/office/drawing/2014/main" id="{2DD5C625-2239-4D3D-A29B-188F1C619E2F}"/>
              </a:ext>
            </a:extLst>
          </p:cNvPr>
          <p:cNvSpPr txBox="1">
            <a:spLocks/>
          </p:cNvSpPr>
          <p:nvPr/>
        </p:nvSpPr>
        <p:spPr>
          <a:xfrm>
            <a:off x="577747" y="682785"/>
            <a:ext cx="5187231" cy="908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ตรวจสอบข้อมูลลูกค้า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B2D64-62FE-4D9F-96D4-73D2329D2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340" y="682786"/>
            <a:ext cx="6997586" cy="212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EA5CC-758B-4E41-8DE5-F6CD401EA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11"/>
          <a:stretch/>
        </p:blipFill>
        <p:spPr>
          <a:xfrm>
            <a:off x="1998444" y="3379342"/>
            <a:ext cx="7190531" cy="2374326"/>
          </a:xfrm>
          <a:prstGeom prst="rect">
            <a:avLst/>
          </a:prstGeom>
        </p:spPr>
      </p:pic>
      <p:sp>
        <p:nvSpPr>
          <p:cNvPr id="9" name="Google Shape;496;p21">
            <a:extLst>
              <a:ext uri="{FF2B5EF4-FFF2-40B4-BE49-F238E27FC236}">
                <a16:creationId xmlns:a16="http://schemas.microsoft.com/office/drawing/2014/main" id="{18F4DD94-8FA0-4E06-966E-150F5F9E13D4}"/>
              </a:ext>
            </a:extLst>
          </p:cNvPr>
          <p:cNvSpPr txBox="1">
            <a:spLocks/>
          </p:cNvSpPr>
          <p:nvPr/>
        </p:nvSpPr>
        <p:spPr>
          <a:xfrm>
            <a:off x="8723954" y="2812272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หน้าก่อนค้นหาข้อมูล</a:t>
            </a:r>
          </a:p>
        </p:txBody>
      </p:sp>
      <p:cxnSp>
        <p:nvCxnSpPr>
          <p:cNvPr id="8" name="Google Shape;260;p22">
            <a:extLst>
              <a:ext uri="{FF2B5EF4-FFF2-40B4-BE49-F238E27FC236}">
                <a16:creationId xmlns:a16="http://schemas.microsoft.com/office/drawing/2014/main" id="{6644F241-7B92-4BF0-B596-D1DBE2E5093C}"/>
              </a:ext>
            </a:extLst>
          </p:cNvPr>
          <p:cNvCxnSpPr>
            <a:cxnSpLocks/>
          </p:cNvCxnSpPr>
          <p:nvPr/>
        </p:nvCxnSpPr>
        <p:spPr>
          <a:xfrm>
            <a:off x="0" y="1507118"/>
            <a:ext cx="4058816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42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6;p21">
            <a:extLst>
              <a:ext uri="{FF2B5EF4-FFF2-40B4-BE49-F238E27FC236}">
                <a16:creationId xmlns:a16="http://schemas.microsoft.com/office/drawing/2014/main" id="{335A6555-83D0-417F-814B-2CF19BB4521B}"/>
              </a:ext>
            </a:extLst>
          </p:cNvPr>
          <p:cNvSpPr txBox="1">
            <a:spLocks/>
          </p:cNvSpPr>
          <p:nvPr/>
        </p:nvSpPr>
        <p:spPr>
          <a:xfrm>
            <a:off x="6762287" y="5325647"/>
            <a:ext cx="3648537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แสดงข้อมูลการจองทั้งหมดของลูกค้า</a:t>
            </a:r>
          </a:p>
        </p:txBody>
      </p:sp>
      <p:sp>
        <p:nvSpPr>
          <p:cNvPr id="3" name="Google Shape;497;p21">
            <a:extLst>
              <a:ext uri="{FF2B5EF4-FFF2-40B4-BE49-F238E27FC236}">
                <a16:creationId xmlns:a16="http://schemas.microsoft.com/office/drawing/2014/main" id="{8B9198DA-01B2-4D78-953F-99C953541620}"/>
              </a:ext>
            </a:extLst>
          </p:cNvPr>
          <p:cNvSpPr txBox="1">
            <a:spLocks/>
          </p:cNvSpPr>
          <p:nvPr/>
        </p:nvSpPr>
        <p:spPr>
          <a:xfrm>
            <a:off x="838200" y="715577"/>
            <a:ext cx="29337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ข้อมูลการจอง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24558-6689-4AB9-89B0-15DB16C26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57" y="1692172"/>
            <a:ext cx="9098286" cy="3473656"/>
          </a:xfrm>
          <a:prstGeom prst="rect">
            <a:avLst/>
          </a:prstGeom>
        </p:spPr>
      </p:pic>
      <p:cxnSp>
        <p:nvCxnSpPr>
          <p:cNvPr id="6" name="Google Shape;260;p22">
            <a:extLst>
              <a:ext uri="{FF2B5EF4-FFF2-40B4-BE49-F238E27FC236}">
                <a16:creationId xmlns:a16="http://schemas.microsoft.com/office/drawing/2014/main" id="{64E508DA-5923-4E17-839F-433D2321E773}"/>
              </a:ext>
            </a:extLst>
          </p:cNvPr>
          <p:cNvCxnSpPr>
            <a:cxnSpLocks/>
          </p:cNvCxnSpPr>
          <p:nvPr/>
        </p:nvCxnSpPr>
        <p:spPr>
          <a:xfrm>
            <a:off x="0" y="1460177"/>
            <a:ext cx="3275045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5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6;p21">
            <a:extLst>
              <a:ext uri="{FF2B5EF4-FFF2-40B4-BE49-F238E27FC236}">
                <a16:creationId xmlns:a16="http://schemas.microsoft.com/office/drawing/2014/main" id="{335A6555-83D0-417F-814B-2CF19BB4521B}"/>
              </a:ext>
            </a:extLst>
          </p:cNvPr>
          <p:cNvSpPr txBox="1">
            <a:spLocks/>
          </p:cNvSpPr>
          <p:nvPr/>
        </p:nvSpPr>
        <p:spPr>
          <a:xfrm>
            <a:off x="7669244" y="5289608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แสดงข้อมูลรถตู้ทั้งหมด</a:t>
            </a:r>
          </a:p>
        </p:txBody>
      </p:sp>
      <p:sp>
        <p:nvSpPr>
          <p:cNvPr id="3" name="Google Shape;497;p21">
            <a:extLst>
              <a:ext uri="{FF2B5EF4-FFF2-40B4-BE49-F238E27FC236}">
                <a16:creationId xmlns:a16="http://schemas.microsoft.com/office/drawing/2014/main" id="{73691E26-6529-41A2-91EC-8CC78DBE93B7}"/>
              </a:ext>
            </a:extLst>
          </p:cNvPr>
          <p:cNvSpPr txBox="1">
            <a:spLocks/>
          </p:cNvSpPr>
          <p:nvPr/>
        </p:nvSpPr>
        <p:spPr>
          <a:xfrm>
            <a:off x="885824" y="763201"/>
            <a:ext cx="3324225" cy="805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รายละเอียดรถตู้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8743A-3676-458C-A26B-B8A95FFB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783" y="1838843"/>
            <a:ext cx="8152433" cy="3180314"/>
          </a:xfrm>
          <a:prstGeom prst="rect">
            <a:avLst/>
          </a:prstGeom>
        </p:spPr>
      </p:pic>
      <p:cxnSp>
        <p:nvCxnSpPr>
          <p:cNvPr id="6" name="Google Shape;260;p22">
            <a:extLst>
              <a:ext uri="{FF2B5EF4-FFF2-40B4-BE49-F238E27FC236}">
                <a16:creationId xmlns:a16="http://schemas.microsoft.com/office/drawing/2014/main" id="{4FA6C9C7-FD3F-47E0-952D-686B108B536F}"/>
              </a:ext>
            </a:extLst>
          </p:cNvPr>
          <p:cNvCxnSpPr>
            <a:cxnSpLocks/>
          </p:cNvCxnSpPr>
          <p:nvPr/>
        </p:nvCxnSpPr>
        <p:spPr>
          <a:xfrm>
            <a:off x="0" y="1563950"/>
            <a:ext cx="3620278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18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C34C3-1740-4F9B-AB96-0DE17FFA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66" y="1623826"/>
            <a:ext cx="7601066" cy="3408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A2555-BA14-4F52-A499-C13CE0EBC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838" y="1039091"/>
            <a:ext cx="2194750" cy="3993226"/>
          </a:xfrm>
          <a:prstGeom prst="rect">
            <a:avLst/>
          </a:prstGeom>
        </p:spPr>
      </p:pic>
      <p:sp>
        <p:nvSpPr>
          <p:cNvPr id="7" name="Google Shape;497;p21">
            <a:extLst>
              <a:ext uri="{FF2B5EF4-FFF2-40B4-BE49-F238E27FC236}">
                <a16:creationId xmlns:a16="http://schemas.microsoft.com/office/drawing/2014/main" id="{FC3129F4-D729-4195-B2A6-7C1AC321670C}"/>
              </a:ext>
            </a:extLst>
          </p:cNvPr>
          <p:cNvSpPr txBox="1">
            <a:spLocks/>
          </p:cNvSpPr>
          <p:nvPr/>
        </p:nvSpPr>
        <p:spPr>
          <a:xfrm>
            <a:off x="876494" y="636495"/>
            <a:ext cx="3324225" cy="805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CSS</a:t>
            </a:r>
            <a:endParaRPr lang="th-TH" b="1" dirty="0"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8" name="Google Shape;260;p22">
            <a:extLst>
              <a:ext uri="{FF2B5EF4-FFF2-40B4-BE49-F238E27FC236}">
                <a16:creationId xmlns:a16="http://schemas.microsoft.com/office/drawing/2014/main" id="{5D5DAA5B-DC3E-4EFC-AF1E-FBCF3E690B61}"/>
              </a:ext>
            </a:extLst>
          </p:cNvPr>
          <p:cNvCxnSpPr>
            <a:cxnSpLocks/>
          </p:cNvCxnSpPr>
          <p:nvPr/>
        </p:nvCxnSpPr>
        <p:spPr>
          <a:xfrm>
            <a:off x="0" y="1376372"/>
            <a:ext cx="1838131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Google Shape;496;p21">
            <a:extLst>
              <a:ext uri="{FF2B5EF4-FFF2-40B4-BE49-F238E27FC236}">
                <a16:creationId xmlns:a16="http://schemas.microsoft.com/office/drawing/2014/main" id="{6B294BF8-B733-4F88-A53E-C677F85932E3}"/>
              </a:ext>
            </a:extLst>
          </p:cNvPr>
          <p:cNvSpPr txBox="1">
            <a:spLocks/>
          </p:cNvSpPr>
          <p:nvPr/>
        </p:nvSpPr>
        <p:spPr>
          <a:xfrm>
            <a:off x="4664787" y="5112326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Class selector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Google Shape;496;p21">
            <a:extLst>
              <a:ext uri="{FF2B5EF4-FFF2-40B4-BE49-F238E27FC236}">
                <a16:creationId xmlns:a16="http://schemas.microsoft.com/office/drawing/2014/main" id="{F43F3DBA-2894-48D3-B1FC-0723626D3D36}"/>
              </a:ext>
            </a:extLst>
          </p:cNvPr>
          <p:cNvSpPr txBox="1">
            <a:spLocks/>
          </p:cNvSpPr>
          <p:nvPr/>
        </p:nvSpPr>
        <p:spPr>
          <a:xfrm>
            <a:off x="8534616" y="5032317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Type selector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977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12827-1613-4381-B704-8B478B023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45"/>
          <a:stretch/>
        </p:blipFill>
        <p:spPr>
          <a:xfrm>
            <a:off x="882982" y="1183570"/>
            <a:ext cx="2987475" cy="878495"/>
          </a:xfrm>
          <a:prstGeom prst="rect">
            <a:avLst/>
          </a:prstGeom>
        </p:spPr>
      </p:pic>
      <p:sp>
        <p:nvSpPr>
          <p:cNvPr id="3" name="Google Shape;496;p21">
            <a:extLst>
              <a:ext uri="{FF2B5EF4-FFF2-40B4-BE49-F238E27FC236}">
                <a16:creationId xmlns:a16="http://schemas.microsoft.com/office/drawing/2014/main" id="{264E576F-FF69-4B93-B6DE-9C41F026E8DD}"/>
              </a:ext>
            </a:extLst>
          </p:cNvPr>
          <p:cNvSpPr txBox="1">
            <a:spLocks/>
          </p:cNvSpPr>
          <p:nvPr/>
        </p:nvSpPr>
        <p:spPr>
          <a:xfrm>
            <a:off x="1407615" y="1923525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id selector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59164D-EACB-4F95-8B25-CF15E2226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12" y="482762"/>
            <a:ext cx="7239000" cy="2066925"/>
          </a:xfrm>
          <a:prstGeom prst="rect">
            <a:avLst/>
          </a:prstGeom>
        </p:spPr>
      </p:pic>
      <p:sp>
        <p:nvSpPr>
          <p:cNvPr id="11" name="Google Shape;496;p21">
            <a:extLst>
              <a:ext uri="{FF2B5EF4-FFF2-40B4-BE49-F238E27FC236}">
                <a16:creationId xmlns:a16="http://schemas.microsoft.com/office/drawing/2014/main" id="{4E30F5E7-23FC-46EF-9936-F5C5DDA627FE}"/>
              </a:ext>
            </a:extLst>
          </p:cNvPr>
          <p:cNvSpPr txBox="1">
            <a:spLocks/>
          </p:cNvSpPr>
          <p:nvPr/>
        </p:nvSpPr>
        <p:spPr>
          <a:xfrm>
            <a:off x="5813715" y="2568075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Universal selector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A9318A-D4B9-4036-8E26-827120FCE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83" y="3514238"/>
            <a:ext cx="2790825" cy="1247775"/>
          </a:xfrm>
          <a:prstGeom prst="rect">
            <a:avLst/>
          </a:prstGeom>
        </p:spPr>
      </p:pic>
      <p:sp>
        <p:nvSpPr>
          <p:cNvPr id="14" name="Google Shape;496;p21">
            <a:extLst>
              <a:ext uri="{FF2B5EF4-FFF2-40B4-BE49-F238E27FC236}">
                <a16:creationId xmlns:a16="http://schemas.microsoft.com/office/drawing/2014/main" id="{9B4D75A6-296F-43F3-8401-8A0C792462A0}"/>
              </a:ext>
            </a:extLst>
          </p:cNvPr>
          <p:cNvSpPr txBox="1">
            <a:spLocks/>
          </p:cNvSpPr>
          <p:nvPr/>
        </p:nvSpPr>
        <p:spPr>
          <a:xfrm>
            <a:off x="1170836" y="4875846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Pseudo-Class selector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F290E6-0FC6-4AC2-BA1E-97F41A162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696" y="3595200"/>
            <a:ext cx="2466975" cy="1085850"/>
          </a:xfrm>
          <a:prstGeom prst="rect">
            <a:avLst/>
          </a:prstGeom>
        </p:spPr>
      </p:pic>
      <p:sp>
        <p:nvSpPr>
          <p:cNvPr id="17" name="Google Shape;496;p21">
            <a:extLst>
              <a:ext uri="{FF2B5EF4-FFF2-40B4-BE49-F238E27FC236}">
                <a16:creationId xmlns:a16="http://schemas.microsoft.com/office/drawing/2014/main" id="{19BDEE42-CBFA-4770-9007-450427F8F5D6}"/>
              </a:ext>
            </a:extLst>
          </p:cNvPr>
          <p:cNvSpPr txBox="1">
            <a:spLocks/>
          </p:cNvSpPr>
          <p:nvPr/>
        </p:nvSpPr>
        <p:spPr>
          <a:xfrm>
            <a:off x="5209592" y="4990924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Descendant selector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0EB318-0A75-4427-8F49-71F829DEF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807" y="3369770"/>
            <a:ext cx="2028825" cy="847725"/>
          </a:xfrm>
          <a:prstGeom prst="rect">
            <a:avLst/>
          </a:prstGeom>
        </p:spPr>
      </p:pic>
      <p:sp>
        <p:nvSpPr>
          <p:cNvPr id="20" name="Google Shape;496;p21">
            <a:extLst>
              <a:ext uri="{FF2B5EF4-FFF2-40B4-BE49-F238E27FC236}">
                <a16:creationId xmlns:a16="http://schemas.microsoft.com/office/drawing/2014/main" id="{4E5E656C-86FF-45D8-981A-ACD54F25AA89}"/>
              </a:ext>
            </a:extLst>
          </p:cNvPr>
          <p:cNvSpPr txBox="1">
            <a:spLocks/>
          </p:cNvSpPr>
          <p:nvPr/>
        </p:nvSpPr>
        <p:spPr>
          <a:xfrm>
            <a:off x="8316687" y="4629571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Attribute Selector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634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6;p21">
            <a:extLst>
              <a:ext uri="{FF2B5EF4-FFF2-40B4-BE49-F238E27FC236}">
                <a16:creationId xmlns:a16="http://schemas.microsoft.com/office/drawing/2014/main" id="{335A6555-83D0-417F-814B-2CF19BB4521B}"/>
              </a:ext>
            </a:extLst>
          </p:cNvPr>
          <p:cNvSpPr txBox="1">
            <a:spLocks/>
          </p:cNvSpPr>
          <p:nvPr/>
        </p:nvSpPr>
        <p:spPr>
          <a:xfrm>
            <a:off x="2967674" y="5219884"/>
            <a:ext cx="7097200" cy="11206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regular expression </a:t>
            </a: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ตรวจสอบ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pattern </a:t>
            </a: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ที่ฝั่ง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front-end </a:t>
            </a: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โดยใช้ผ่าน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pattern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CD652-51FC-468D-8159-A74C1E06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87" y="1297029"/>
            <a:ext cx="8322187" cy="4174781"/>
          </a:xfrm>
          <a:prstGeom prst="rect">
            <a:avLst/>
          </a:prstGeom>
        </p:spPr>
      </p:pic>
      <p:sp>
        <p:nvSpPr>
          <p:cNvPr id="5" name="Google Shape;497;p21">
            <a:extLst>
              <a:ext uri="{FF2B5EF4-FFF2-40B4-BE49-F238E27FC236}">
                <a16:creationId xmlns:a16="http://schemas.microsoft.com/office/drawing/2014/main" id="{F91B0F63-63C4-4986-A26B-E8A86C89940B}"/>
              </a:ext>
            </a:extLst>
          </p:cNvPr>
          <p:cNvSpPr txBox="1">
            <a:spLocks/>
          </p:cNvSpPr>
          <p:nvPr/>
        </p:nvSpPr>
        <p:spPr>
          <a:xfrm>
            <a:off x="633898" y="309924"/>
            <a:ext cx="3324225" cy="805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Regular Expression </a:t>
            </a:r>
            <a:endParaRPr lang="th-TH" b="1" dirty="0"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6" name="Google Shape;260;p22">
            <a:extLst>
              <a:ext uri="{FF2B5EF4-FFF2-40B4-BE49-F238E27FC236}">
                <a16:creationId xmlns:a16="http://schemas.microsoft.com/office/drawing/2014/main" id="{DB2A063E-5462-49F9-B62D-5F1B5C6BED43}"/>
              </a:ext>
            </a:extLst>
          </p:cNvPr>
          <p:cNvCxnSpPr>
            <a:cxnSpLocks/>
          </p:cNvCxnSpPr>
          <p:nvPr/>
        </p:nvCxnSpPr>
        <p:spPr>
          <a:xfrm>
            <a:off x="0" y="1031140"/>
            <a:ext cx="4254759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92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6;p21">
            <a:extLst>
              <a:ext uri="{FF2B5EF4-FFF2-40B4-BE49-F238E27FC236}">
                <a16:creationId xmlns:a16="http://schemas.microsoft.com/office/drawing/2014/main" id="{335A6555-83D0-417F-814B-2CF19BB4521B}"/>
              </a:ext>
            </a:extLst>
          </p:cNvPr>
          <p:cNvSpPr txBox="1">
            <a:spLocks/>
          </p:cNvSpPr>
          <p:nvPr/>
        </p:nvSpPr>
        <p:spPr>
          <a:xfrm>
            <a:off x="6905163" y="4541057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Tag </a:t>
            </a: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semantics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E9D8D-A8F4-4466-99D7-30071AD7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2" y="1276444"/>
            <a:ext cx="5769068" cy="3906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8A129-051A-4FE6-BAC3-89C6376A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857" y="2032050"/>
            <a:ext cx="5561211" cy="1682700"/>
          </a:xfrm>
          <a:prstGeom prst="rect">
            <a:avLst/>
          </a:prstGeom>
        </p:spPr>
      </p:pic>
      <p:sp>
        <p:nvSpPr>
          <p:cNvPr id="6" name="Google Shape;497;p21">
            <a:extLst>
              <a:ext uri="{FF2B5EF4-FFF2-40B4-BE49-F238E27FC236}">
                <a16:creationId xmlns:a16="http://schemas.microsoft.com/office/drawing/2014/main" id="{78A6AAA6-3090-4669-8D15-4074CAE344FF}"/>
              </a:ext>
            </a:extLst>
          </p:cNvPr>
          <p:cNvSpPr txBox="1">
            <a:spLocks/>
          </p:cNvSpPr>
          <p:nvPr/>
        </p:nvSpPr>
        <p:spPr>
          <a:xfrm>
            <a:off x="633898" y="309924"/>
            <a:ext cx="3324225" cy="805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Semantics Layout</a:t>
            </a:r>
            <a:endParaRPr lang="th-TH" b="1" dirty="0"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8" name="Google Shape;260;p22">
            <a:extLst>
              <a:ext uri="{FF2B5EF4-FFF2-40B4-BE49-F238E27FC236}">
                <a16:creationId xmlns:a16="http://schemas.microsoft.com/office/drawing/2014/main" id="{CA815AAC-7D82-4671-97DF-DCD2177717F9}"/>
              </a:ext>
            </a:extLst>
          </p:cNvPr>
          <p:cNvCxnSpPr>
            <a:cxnSpLocks/>
          </p:cNvCxnSpPr>
          <p:nvPr/>
        </p:nvCxnSpPr>
        <p:spPr>
          <a:xfrm>
            <a:off x="0" y="1012595"/>
            <a:ext cx="3806890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5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198E9E-3AF5-4A0E-80DF-35EC20BB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11" y="2474517"/>
            <a:ext cx="2088061" cy="1775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61E28C-1A7F-4B71-B211-C54F026E0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309" y="599835"/>
            <a:ext cx="2354784" cy="5524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DA2CC-ED5A-4AC1-AC34-550F040ED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331" y="599835"/>
            <a:ext cx="3665538" cy="5319221"/>
          </a:xfrm>
          <a:prstGeom prst="rect">
            <a:avLst/>
          </a:prstGeom>
        </p:spPr>
      </p:pic>
      <p:sp>
        <p:nvSpPr>
          <p:cNvPr id="6" name="Google Shape;496;p21">
            <a:extLst>
              <a:ext uri="{FF2B5EF4-FFF2-40B4-BE49-F238E27FC236}">
                <a16:creationId xmlns:a16="http://schemas.microsoft.com/office/drawing/2014/main" id="{9B6E727D-87F0-488A-ABA7-A6445A3DB980}"/>
              </a:ext>
            </a:extLst>
          </p:cNvPr>
          <p:cNvSpPr txBox="1">
            <a:spLocks/>
          </p:cNvSpPr>
          <p:nvPr/>
        </p:nvSpPr>
        <p:spPr>
          <a:xfrm>
            <a:off x="491243" y="599835"/>
            <a:ext cx="3483598" cy="1027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4400" dirty="0">
                <a:solidFill>
                  <a:srgbClr val="FFCB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หลักการ </a:t>
            </a:r>
            <a:r>
              <a:rPr lang="en-US" sz="4400" dirty="0">
                <a:solidFill>
                  <a:srgbClr val="FFCB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Mobile First</a:t>
            </a:r>
          </a:p>
        </p:txBody>
      </p:sp>
      <p:cxnSp>
        <p:nvCxnSpPr>
          <p:cNvPr id="7" name="Google Shape;260;p22">
            <a:extLst>
              <a:ext uri="{FF2B5EF4-FFF2-40B4-BE49-F238E27FC236}">
                <a16:creationId xmlns:a16="http://schemas.microsoft.com/office/drawing/2014/main" id="{3C906E67-760E-4D9D-A9B7-65FAF6578D8B}"/>
              </a:ext>
            </a:extLst>
          </p:cNvPr>
          <p:cNvCxnSpPr>
            <a:cxnSpLocks/>
          </p:cNvCxnSpPr>
          <p:nvPr/>
        </p:nvCxnSpPr>
        <p:spPr>
          <a:xfrm>
            <a:off x="0" y="1432472"/>
            <a:ext cx="4049486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601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919AC-8E8B-4925-B34C-C2E778574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538" y="544580"/>
            <a:ext cx="4077053" cy="5768840"/>
          </a:xfrm>
          <a:prstGeom prst="rect">
            <a:avLst/>
          </a:prstGeom>
        </p:spPr>
      </p:pic>
      <p:sp>
        <p:nvSpPr>
          <p:cNvPr id="3" name="Google Shape;496;p21">
            <a:extLst>
              <a:ext uri="{FF2B5EF4-FFF2-40B4-BE49-F238E27FC236}">
                <a16:creationId xmlns:a16="http://schemas.microsoft.com/office/drawing/2014/main" id="{99F6D543-B551-4160-A6F6-FCBBBC9F7792}"/>
              </a:ext>
            </a:extLst>
          </p:cNvPr>
          <p:cNvSpPr txBox="1">
            <a:spLocks/>
          </p:cNvSpPr>
          <p:nvPr/>
        </p:nvSpPr>
        <p:spPr>
          <a:xfrm>
            <a:off x="631202" y="544580"/>
            <a:ext cx="1365549" cy="1027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4400" dirty="0">
                <a:solidFill>
                  <a:srgbClr val="FFCB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DOM</a:t>
            </a:r>
          </a:p>
        </p:txBody>
      </p:sp>
      <p:cxnSp>
        <p:nvCxnSpPr>
          <p:cNvPr id="4" name="Google Shape;260;p22">
            <a:extLst>
              <a:ext uri="{FF2B5EF4-FFF2-40B4-BE49-F238E27FC236}">
                <a16:creationId xmlns:a16="http://schemas.microsoft.com/office/drawing/2014/main" id="{805D3C25-9DA5-44C4-9F1C-C44DF3BF487F}"/>
              </a:ext>
            </a:extLst>
          </p:cNvPr>
          <p:cNvCxnSpPr>
            <a:cxnSpLocks/>
          </p:cNvCxnSpPr>
          <p:nvPr/>
        </p:nvCxnSpPr>
        <p:spPr>
          <a:xfrm>
            <a:off x="0" y="1385819"/>
            <a:ext cx="2164702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96;p21">
            <a:extLst>
              <a:ext uri="{FF2B5EF4-FFF2-40B4-BE49-F238E27FC236}">
                <a16:creationId xmlns:a16="http://schemas.microsoft.com/office/drawing/2014/main" id="{87BC2308-D102-4C69-A696-D323406E0915}"/>
              </a:ext>
            </a:extLst>
          </p:cNvPr>
          <p:cNvSpPr txBox="1">
            <a:spLocks/>
          </p:cNvSpPr>
          <p:nvPr/>
        </p:nvSpPr>
        <p:spPr>
          <a:xfrm>
            <a:off x="7905030" y="5082484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จากหน้าจอคอมพิวเตอร์</a:t>
            </a:r>
          </a:p>
        </p:txBody>
      </p:sp>
      <p:sp>
        <p:nvSpPr>
          <p:cNvPr id="16" name="Google Shape;497;p21">
            <a:extLst>
              <a:ext uri="{FF2B5EF4-FFF2-40B4-BE49-F238E27FC236}">
                <a16:creationId xmlns:a16="http://schemas.microsoft.com/office/drawing/2014/main" id="{CB0B5731-F044-4157-9176-7C4CE581157F}"/>
              </a:ext>
            </a:extLst>
          </p:cNvPr>
          <p:cNvSpPr txBox="1">
            <a:spLocks/>
          </p:cNvSpPr>
          <p:nvPr/>
        </p:nvSpPr>
        <p:spPr>
          <a:xfrm>
            <a:off x="437616" y="529252"/>
            <a:ext cx="3427804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หน้าแรก</a:t>
            </a:r>
            <a:r>
              <a:rPr lang="en-US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ภาษาไทย</a:t>
            </a:r>
            <a:r>
              <a:rPr lang="en-US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th-TH" b="1" dirty="0"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B91591-494E-4A35-9576-C8D5FA556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38" y="1573729"/>
            <a:ext cx="4042489" cy="3710541"/>
          </a:xfrm>
          <a:prstGeom prst="rect">
            <a:avLst/>
          </a:prstGeom>
        </p:spPr>
      </p:pic>
      <p:sp>
        <p:nvSpPr>
          <p:cNvPr id="20" name="Google Shape;496;p21">
            <a:extLst>
              <a:ext uri="{FF2B5EF4-FFF2-40B4-BE49-F238E27FC236}">
                <a16:creationId xmlns:a16="http://schemas.microsoft.com/office/drawing/2014/main" id="{2D2A298E-D2A3-4999-8FD5-90A70F664BA8}"/>
              </a:ext>
            </a:extLst>
          </p:cNvPr>
          <p:cNvSpPr txBox="1">
            <a:spLocks/>
          </p:cNvSpPr>
          <p:nvPr/>
        </p:nvSpPr>
        <p:spPr>
          <a:xfrm>
            <a:off x="2642024" y="5373429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จากหน้าจอโทรศัพท์</a:t>
            </a:r>
          </a:p>
        </p:txBody>
      </p:sp>
      <p:cxnSp>
        <p:nvCxnSpPr>
          <p:cNvPr id="8" name="Google Shape;260;p22">
            <a:extLst>
              <a:ext uri="{FF2B5EF4-FFF2-40B4-BE49-F238E27FC236}">
                <a16:creationId xmlns:a16="http://schemas.microsoft.com/office/drawing/2014/main" id="{A8B0505F-2CFE-4217-8FF9-15B9A82A408F}"/>
              </a:ext>
            </a:extLst>
          </p:cNvPr>
          <p:cNvCxnSpPr>
            <a:cxnSpLocks/>
          </p:cNvCxnSpPr>
          <p:nvPr/>
        </p:nvCxnSpPr>
        <p:spPr>
          <a:xfrm>
            <a:off x="0" y="1273852"/>
            <a:ext cx="2845837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86217EDA-3698-4959-B1BD-669A46900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54" t="13147" r="47978" b="34545"/>
          <a:stretch/>
        </p:blipFill>
        <p:spPr>
          <a:xfrm>
            <a:off x="4521549" y="1573729"/>
            <a:ext cx="2019993" cy="371054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CC777EE-2C21-467F-B780-DC95350551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46" r="13681" b="37313"/>
          <a:stretch/>
        </p:blipFill>
        <p:spPr>
          <a:xfrm>
            <a:off x="6853537" y="1573730"/>
            <a:ext cx="5241481" cy="191761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4ACB7A-F444-4129-B8BD-917C0C8208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54061" r="14009"/>
          <a:stretch/>
        </p:blipFill>
        <p:spPr>
          <a:xfrm>
            <a:off x="6848065" y="3487365"/>
            <a:ext cx="5249794" cy="15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6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6;p21">
            <a:extLst>
              <a:ext uri="{FF2B5EF4-FFF2-40B4-BE49-F238E27FC236}">
                <a16:creationId xmlns:a16="http://schemas.microsoft.com/office/drawing/2014/main" id="{335A6555-83D0-417F-814B-2CF19BB4521B}"/>
              </a:ext>
            </a:extLst>
          </p:cNvPr>
          <p:cNvSpPr txBox="1">
            <a:spLocks/>
          </p:cNvSpPr>
          <p:nvPr/>
        </p:nvSpPr>
        <p:spPr>
          <a:xfrm>
            <a:off x="3631143" y="5894414"/>
            <a:ext cx="3381837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ดึงข้อมูลใน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json </a:t>
            </a: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มาแสดงผลโดย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php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2BC73-AFA7-4ABC-B355-3E2D78DF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53" y="1268963"/>
            <a:ext cx="6426861" cy="4625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2DF602-1EF7-4D94-BB47-CD1429E6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720" y="730639"/>
            <a:ext cx="2310427" cy="5163775"/>
          </a:xfrm>
          <a:prstGeom prst="rect">
            <a:avLst/>
          </a:prstGeom>
        </p:spPr>
      </p:pic>
      <p:sp>
        <p:nvSpPr>
          <p:cNvPr id="5" name="Google Shape;496;p21">
            <a:extLst>
              <a:ext uri="{FF2B5EF4-FFF2-40B4-BE49-F238E27FC236}">
                <a16:creationId xmlns:a16="http://schemas.microsoft.com/office/drawing/2014/main" id="{E2C0F4FF-84AE-45C3-AAC8-763DD657521F}"/>
              </a:ext>
            </a:extLst>
          </p:cNvPr>
          <p:cNvSpPr txBox="1">
            <a:spLocks/>
          </p:cNvSpPr>
          <p:nvPr/>
        </p:nvSpPr>
        <p:spPr>
          <a:xfrm>
            <a:off x="7760310" y="5894414"/>
            <a:ext cx="3381837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ข้อมูลในไฟล์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json</a:t>
            </a:r>
          </a:p>
        </p:txBody>
      </p:sp>
      <p:sp>
        <p:nvSpPr>
          <p:cNvPr id="6" name="Google Shape;496;p21">
            <a:extLst>
              <a:ext uri="{FF2B5EF4-FFF2-40B4-BE49-F238E27FC236}">
                <a16:creationId xmlns:a16="http://schemas.microsoft.com/office/drawing/2014/main" id="{079E1CF1-2FAB-43B7-8D74-9A01F7DE2026}"/>
              </a:ext>
            </a:extLst>
          </p:cNvPr>
          <p:cNvSpPr txBox="1">
            <a:spLocks/>
          </p:cNvSpPr>
          <p:nvPr/>
        </p:nvSpPr>
        <p:spPr>
          <a:xfrm>
            <a:off x="687187" y="370056"/>
            <a:ext cx="1169606" cy="72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4400" dirty="0">
                <a:solidFill>
                  <a:srgbClr val="FFCB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JSON</a:t>
            </a:r>
          </a:p>
        </p:txBody>
      </p:sp>
      <p:cxnSp>
        <p:nvCxnSpPr>
          <p:cNvPr id="8" name="Google Shape;260;p22">
            <a:extLst>
              <a:ext uri="{FF2B5EF4-FFF2-40B4-BE49-F238E27FC236}">
                <a16:creationId xmlns:a16="http://schemas.microsoft.com/office/drawing/2014/main" id="{F9AA6BFE-8751-4C85-A232-8BBC68DC5C71}"/>
              </a:ext>
            </a:extLst>
          </p:cNvPr>
          <p:cNvCxnSpPr>
            <a:cxnSpLocks/>
          </p:cNvCxnSpPr>
          <p:nvPr/>
        </p:nvCxnSpPr>
        <p:spPr>
          <a:xfrm>
            <a:off x="0" y="1021926"/>
            <a:ext cx="1968759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05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6;p21">
            <a:extLst>
              <a:ext uri="{FF2B5EF4-FFF2-40B4-BE49-F238E27FC236}">
                <a16:creationId xmlns:a16="http://schemas.microsoft.com/office/drawing/2014/main" id="{335A6555-83D0-417F-814B-2CF19BB4521B}"/>
              </a:ext>
            </a:extLst>
          </p:cNvPr>
          <p:cNvSpPr txBox="1">
            <a:spLocks/>
          </p:cNvSpPr>
          <p:nvPr/>
        </p:nvSpPr>
        <p:spPr>
          <a:xfrm>
            <a:off x="7088897" y="5253777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การติดต่อฐานข้อมูล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0AAD1-ECA7-4365-B6E4-B9418269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92" y="1471558"/>
            <a:ext cx="7144416" cy="3651590"/>
          </a:xfrm>
          <a:prstGeom prst="rect">
            <a:avLst/>
          </a:prstGeom>
        </p:spPr>
      </p:pic>
      <p:sp>
        <p:nvSpPr>
          <p:cNvPr id="5" name="Google Shape;496;p21">
            <a:extLst>
              <a:ext uri="{FF2B5EF4-FFF2-40B4-BE49-F238E27FC236}">
                <a16:creationId xmlns:a16="http://schemas.microsoft.com/office/drawing/2014/main" id="{5CAD8D42-5CBB-44A6-8062-52B8AA60752E}"/>
              </a:ext>
            </a:extLst>
          </p:cNvPr>
          <p:cNvSpPr txBox="1">
            <a:spLocks/>
          </p:cNvSpPr>
          <p:nvPr/>
        </p:nvSpPr>
        <p:spPr>
          <a:xfrm>
            <a:off x="933061" y="489136"/>
            <a:ext cx="1590731" cy="72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4400" dirty="0">
                <a:solidFill>
                  <a:srgbClr val="FFCB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Database</a:t>
            </a:r>
          </a:p>
        </p:txBody>
      </p:sp>
      <p:cxnSp>
        <p:nvCxnSpPr>
          <p:cNvPr id="6" name="Google Shape;260;p22">
            <a:extLst>
              <a:ext uri="{FF2B5EF4-FFF2-40B4-BE49-F238E27FC236}">
                <a16:creationId xmlns:a16="http://schemas.microsoft.com/office/drawing/2014/main" id="{3DC1088E-CB03-4860-BA3A-5C7C544789CD}"/>
              </a:ext>
            </a:extLst>
          </p:cNvPr>
          <p:cNvCxnSpPr>
            <a:cxnSpLocks/>
          </p:cNvCxnSpPr>
          <p:nvPr/>
        </p:nvCxnSpPr>
        <p:spPr>
          <a:xfrm>
            <a:off x="0" y="1210301"/>
            <a:ext cx="2696547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572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94323-EAC7-48E7-9449-5FBA164F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76" y="1207732"/>
            <a:ext cx="9898779" cy="42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3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FD2005C-56B5-4534-94BB-B976E3325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0" t="7393" r="520" b="738"/>
          <a:stretch/>
        </p:blipFill>
        <p:spPr>
          <a:xfrm>
            <a:off x="839586" y="861861"/>
            <a:ext cx="6109855" cy="3157341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B733D58-C556-448D-AB02-011DEE0B3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9" b="37010"/>
          <a:stretch/>
        </p:blipFill>
        <p:spPr>
          <a:xfrm>
            <a:off x="5060186" y="4193772"/>
            <a:ext cx="6001286" cy="2198718"/>
          </a:xfrm>
          <a:prstGeom prst="rect">
            <a:avLst/>
          </a:prstGeom>
        </p:spPr>
      </p:pic>
      <p:sp>
        <p:nvSpPr>
          <p:cNvPr id="5" name="Google Shape;496;p21">
            <a:extLst>
              <a:ext uri="{FF2B5EF4-FFF2-40B4-BE49-F238E27FC236}">
                <a16:creationId xmlns:a16="http://schemas.microsoft.com/office/drawing/2014/main" id="{1DBFFC16-4EFC-4F83-8AAF-5C8F404D1494}"/>
              </a:ext>
            </a:extLst>
          </p:cNvPr>
          <p:cNvSpPr txBox="1">
            <a:spLocks/>
          </p:cNvSpPr>
          <p:nvPr/>
        </p:nvSpPr>
        <p:spPr>
          <a:xfrm>
            <a:off x="6949441" y="867511"/>
            <a:ext cx="1711404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Table  province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6620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E75B873-368C-4675-B930-A130BE993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8" b="26060"/>
          <a:stretch/>
        </p:blipFill>
        <p:spPr>
          <a:xfrm>
            <a:off x="274321" y="900371"/>
            <a:ext cx="6858000" cy="2590454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05D51B0-8B1C-4829-A8C7-06B33AAF8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34182"/>
          <a:stretch/>
        </p:blipFill>
        <p:spPr>
          <a:xfrm>
            <a:off x="5123684" y="3857106"/>
            <a:ext cx="6845510" cy="2277688"/>
          </a:xfrm>
          <a:prstGeom prst="rect">
            <a:avLst/>
          </a:prstGeom>
        </p:spPr>
      </p:pic>
      <p:sp>
        <p:nvSpPr>
          <p:cNvPr id="5" name="Google Shape;496;p21">
            <a:extLst>
              <a:ext uri="{FF2B5EF4-FFF2-40B4-BE49-F238E27FC236}">
                <a16:creationId xmlns:a16="http://schemas.microsoft.com/office/drawing/2014/main" id="{BFBC8E9F-3404-4176-9D90-711C7870A824}"/>
              </a:ext>
            </a:extLst>
          </p:cNvPr>
          <p:cNvSpPr txBox="1">
            <a:spLocks/>
          </p:cNvSpPr>
          <p:nvPr/>
        </p:nvSpPr>
        <p:spPr>
          <a:xfrm>
            <a:off x="7141584" y="2923755"/>
            <a:ext cx="1238595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" panose="05000000000000000000" pitchFamily="2" charset="2"/>
              </a:rPr>
              <a:t>&lt;---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Table rent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Google Shape;496;p21">
            <a:extLst>
              <a:ext uri="{FF2B5EF4-FFF2-40B4-BE49-F238E27FC236}">
                <a16:creationId xmlns:a16="http://schemas.microsoft.com/office/drawing/2014/main" id="{871180CF-7A6C-4E48-918D-595B3C11DF6B}"/>
              </a:ext>
            </a:extLst>
          </p:cNvPr>
          <p:cNvSpPr txBox="1">
            <a:spLocks/>
          </p:cNvSpPr>
          <p:nvPr/>
        </p:nvSpPr>
        <p:spPr>
          <a:xfrm>
            <a:off x="3703321" y="3857106"/>
            <a:ext cx="1238595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Table user ---&gt;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969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DAC88DF-5C9E-4F5A-96B5-08E50702C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9" b="32243"/>
          <a:stretch/>
        </p:blipFill>
        <p:spPr>
          <a:xfrm>
            <a:off x="1637863" y="1928551"/>
            <a:ext cx="9253286" cy="3167149"/>
          </a:xfrm>
          <a:prstGeom prst="rect">
            <a:avLst/>
          </a:prstGeom>
        </p:spPr>
      </p:pic>
      <p:sp>
        <p:nvSpPr>
          <p:cNvPr id="4" name="Google Shape;496;p21">
            <a:extLst>
              <a:ext uri="{FF2B5EF4-FFF2-40B4-BE49-F238E27FC236}">
                <a16:creationId xmlns:a16="http://schemas.microsoft.com/office/drawing/2014/main" id="{9199BEE1-78F0-46C0-A2E8-15AB79F5B762}"/>
              </a:ext>
            </a:extLst>
          </p:cNvPr>
          <p:cNvSpPr txBox="1">
            <a:spLocks/>
          </p:cNvSpPr>
          <p:nvPr/>
        </p:nvSpPr>
        <p:spPr>
          <a:xfrm>
            <a:off x="1201097" y="1353169"/>
            <a:ext cx="1238595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Table van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6601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6;p21">
            <a:extLst>
              <a:ext uri="{FF2B5EF4-FFF2-40B4-BE49-F238E27FC236}">
                <a16:creationId xmlns:a16="http://schemas.microsoft.com/office/drawing/2014/main" id="{335A6555-83D0-417F-814B-2CF19BB4521B}"/>
              </a:ext>
            </a:extLst>
          </p:cNvPr>
          <p:cNvSpPr txBox="1">
            <a:spLocks/>
          </p:cNvSpPr>
          <p:nvPr/>
        </p:nvSpPr>
        <p:spPr>
          <a:xfrm>
            <a:off x="5789890" y="5363747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แสดงข้อมูลพื้นฐาน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8C379-B4DD-45B4-A5CD-761192DE1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137" y="671578"/>
            <a:ext cx="4393725" cy="45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95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6;p21">
            <a:extLst>
              <a:ext uri="{FF2B5EF4-FFF2-40B4-BE49-F238E27FC236}">
                <a16:creationId xmlns:a16="http://schemas.microsoft.com/office/drawing/2014/main" id="{335A6555-83D0-417F-814B-2CF19BB4521B}"/>
              </a:ext>
            </a:extLst>
          </p:cNvPr>
          <p:cNvSpPr txBox="1">
            <a:spLocks/>
          </p:cNvSpPr>
          <p:nvPr/>
        </p:nvSpPr>
        <p:spPr>
          <a:xfrm>
            <a:off x="7200438" y="5361343"/>
            <a:ext cx="377236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ค้นหาข้อมูลและแสดงข้อมูลที่ซับซ้อน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13435-9C0F-455E-A74D-371D6FF1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77" y="700986"/>
            <a:ext cx="10426260" cy="45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69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96;p21">
            <a:extLst>
              <a:ext uri="{FF2B5EF4-FFF2-40B4-BE49-F238E27FC236}">
                <a16:creationId xmlns:a16="http://schemas.microsoft.com/office/drawing/2014/main" id="{335A6555-83D0-417F-814B-2CF19BB4521B}"/>
              </a:ext>
            </a:extLst>
          </p:cNvPr>
          <p:cNvSpPr txBox="1">
            <a:spLocks/>
          </p:cNvSpPr>
          <p:nvPr/>
        </p:nvSpPr>
        <p:spPr>
          <a:xfrm>
            <a:off x="6419850" y="5306597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การลบข้อมูล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B1E24-B20E-4844-9B99-21B949346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045" y="334329"/>
            <a:ext cx="6776954" cy="295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7B5159-6E52-4770-AC8D-CEB9EAAAB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931" y="3872834"/>
            <a:ext cx="5501388" cy="1879223"/>
          </a:xfrm>
          <a:prstGeom prst="rect">
            <a:avLst/>
          </a:prstGeom>
        </p:spPr>
      </p:pic>
      <p:sp>
        <p:nvSpPr>
          <p:cNvPr id="8" name="Google Shape;496;p21">
            <a:extLst>
              <a:ext uri="{FF2B5EF4-FFF2-40B4-BE49-F238E27FC236}">
                <a16:creationId xmlns:a16="http://schemas.microsoft.com/office/drawing/2014/main" id="{C0491EB5-D617-44F4-B76B-3B77D2C9A1BF}"/>
              </a:ext>
            </a:extLst>
          </p:cNvPr>
          <p:cNvSpPr txBox="1">
            <a:spLocks/>
          </p:cNvSpPr>
          <p:nvPr/>
        </p:nvSpPr>
        <p:spPr>
          <a:xfrm>
            <a:off x="6935458" y="3283397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การแก้ไขข้อมูล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1396921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6;p21">
            <a:extLst>
              <a:ext uri="{FF2B5EF4-FFF2-40B4-BE49-F238E27FC236}">
                <a16:creationId xmlns:a16="http://schemas.microsoft.com/office/drawing/2014/main" id="{E85251EB-680A-43E4-860F-4E5992C0C88F}"/>
              </a:ext>
            </a:extLst>
          </p:cNvPr>
          <p:cNvSpPr txBox="1">
            <a:spLocks/>
          </p:cNvSpPr>
          <p:nvPr/>
        </p:nvSpPr>
        <p:spPr>
          <a:xfrm>
            <a:off x="-28009" y="498466"/>
            <a:ext cx="3610946" cy="72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4400" dirty="0">
                <a:solidFill>
                  <a:srgbClr val="FFCB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Cookies and Session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2957681A-F36B-4930-8611-445EED850392}"/>
              </a:ext>
            </a:extLst>
          </p:cNvPr>
          <p:cNvSpPr txBox="1">
            <a:spLocks/>
          </p:cNvSpPr>
          <p:nvPr/>
        </p:nvSpPr>
        <p:spPr>
          <a:xfrm>
            <a:off x="3335871" y="5806701"/>
            <a:ext cx="2887651" cy="6132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 </a:t>
            </a:r>
            <a:r>
              <a:rPr lang="en-US" sz="2000" dirty="0" err="1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login.php</a:t>
            </a:r>
            <a:endParaRPr lang="en-US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5BA27-AF0C-41A8-BBDF-41C06C2D9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53" y="1507257"/>
            <a:ext cx="3174962" cy="1516648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94C8190B-4A01-4CAB-A50F-8328D2AF50A8}"/>
              </a:ext>
            </a:extLst>
          </p:cNvPr>
          <p:cNvSpPr txBox="1">
            <a:spLocks/>
          </p:cNvSpPr>
          <p:nvPr/>
        </p:nvSpPr>
        <p:spPr>
          <a:xfrm>
            <a:off x="7574064" y="3023905"/>
            <a:ext cx="2887651" cy="61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 </a:t>
            </a:r>
            <a:r>
              <a:rPr lang="en-US" sz="2000" dirty="0" err="1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data.php</a:t>
            </a:r>
            <a:endParaRPr lang="en-US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FE5F3-9D25-4FB3-A5B5-78D1FB4F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852" y="3834095"/>
            <a:ext cx="3172863" cy="1516648"/>
          </a:xfrm>
          <a:prstGeom prst="rect">
            <a:avLst/>
          </a:prstGeom>
        </p:spPr>
      </p:pic>
      <p:sp>
        <p:nvSpPr>
          <p:cNvPr id="8" name="Subtitle 4">
            <a:extLst>
              <a:ext uri="{FF2B5EF4-FFF2-40B4-BE49-F238E27FC236}">
                <a16:creationId xmlns:a16="http://schemas.microsoft.com/office/drawing/2014/main" id="{63D56AE7-01E4-45C5-8EDF-3783B498E4F8}"/>
              </a:ext>
            </a:extLst>
          </p:cNvPr>
          <p:cNvSpPr txBox="1">
            <a:spLocks/>
          </p:cNvSpPr>
          <p:nvPr/>
        </p:nvSpPr>
        <p:spPr>
          <a:xfrm>
            <a:off x="7574064" y="5350743"/>
            <a:ext cx="2887651" cy="61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Inconsolata"/>
              <a:buNone/>
              <a:defRPr sz="11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 </a:t>
            </a:r>
            <a:r>
              <a:rPr lang="en-US" sz="2000" dirty="0" err="1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logout.php</a:t>
            </a:r>
            <a:endParaRPr lang="en-US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9" name="Google Shape;260;p22">
            <a:extLst>
              <a:ext uri="{FF2B5EF4-FFF2-40B4-BE49-F238E27FC236}">
                <a16:creationId xmlns:a16="http://schemas.microsoft.com/office/drawing/2014/main" id="{6C6E718F-703C-4DC0-8425-7C0EF1EB8CA8}"/>
              </a:ext>
            </a:extLst>
          </p:cNvPr>
          <p:cNvCxnSpPr>
            <a:cxnSpLocks/>
          </p:cNvCxnSpPr>
          <p:nvPr/>
        </p:nvCxnSpPr>
        <p:spPr>
          <a:xfrm>
            <a:off x="0" y="1152554"/>
            <a:ext cx="2463282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066A672-D7A5-43CE-A476-07A79762D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62" y="1233096"/>
            <a:ext cx="5675318" cy="456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87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97;p21">
            <a:extLst>
              <a:ext uri="{FF2B5EF4-FFF2-40B4-BE49-F238E27FC236}">
                <a16:creationId xmlns:a16="http://schemas.microsoft.com/office/drawing/2014/main" id="{CB0B5731-F044-4157-9176-7C4CE581157F}"/>
              </a:ext>
            </a:extLst>
          </p:cNvPr>
          <p:cNvSpPr txBox="1">
            <a:spLocks/>
          </p:cNvSpPr>
          <p:nvPr/>
        </p:nvSpPr>
        <p:spPr>
          <a:xfrm>
            <a:off x="429299" y="529252"/>
            <a:ext cx="3652248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หน้าแรก</a:t>
            </a:r>
            <a:r>
              <a:rPr lang="en-US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ภาษาอังกฤษ</a:t>
            </a:r>
            <a:r>
              <a:rPr lang="en-US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th-TH" b="1" dirty="0"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E2AA7CE-813A-4DD9-8FD9-D092DBB2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8" y="1554395"/>
            <a:ext cx="4094359" cy="3753163"/>
          </a:xfrm>
          <a:prstGeom prst="rect">
            <a:avLst/>
          </a:prstGeom>
        </p:spPr>
      </p:pic>
      <p:sp>
        <p:nvSpPr>
          <p:cNvPr id="25" name="Google Shape;496;p21">
            <a:extLst>
              <a:ext uri="{FF2B5EF4-FFF2-40B4-BE49-F238E27FC236}">
                <a16:creationId xmlns:a16="http://schemas.microsoft.com/office/drawing/2014/main" id="{1DBA4906-3A99-4ADC-8770-66CEFF71F39B}"/>
              </a:ext>
            </a:extLst>
          </p:cNvPr>
          <p:cNvSpPr txBox="1">
            <a:spLocks/>
          </p:cNvSpPr>
          <p:nvPr/>
        </p:nvSpPr>
        <p:spPr>
          <a:xfrm>
            <a:off x="7954913" y="4947896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จากหน้าจอคอมพิวเตอร์</a:t>
            </a:r>
          </a:p>
        </p:txBody>
      </p:sp>
      <p:sp>
        <p:nvSpPr>
          <p:cNvPr id="26" name="Google Shape;496;p21">
            <a:extLst>
              <a:ext uri="{FF2B5EF4-FFF2-40B4-BE49-F238E27FC236}">
                <a16:creationId xmlns:a16="http://schemas.microsoft.com/office/drawing/2014/main" id="{7C868A0F-DD43-4BB6-8EC2-9FF86C498DC4}"/>
              </a:ext>
            </a:extLst>
          </p:cNvPr>
          <p:cNvSpPr txBox="1">
            <a:spLocks/>
          </p:cNvSpPr>
          <p:nvPr/>
        </p:nvSpPr>
        <p:spPr>
          <a:xfrm>
            <a:off x="2669850" y="5389378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จากหน้าจอโทรศัพท์</a:t>
            </a:r>
          </a:p>
        </p:txBody>
      </p:sp>
      <p:cxnSp>
        <p:nvCxnSpPr>
          <p:cNvPr id="7" name="Google Shape;260;p22">
            <a:extLst>
              <a:ext uri="{FF2B5EF4-FFF2-40B4-BE49-F238E27FC236}">
                <a16:creationId xmlns:a16="http://schemas.microsoft.com/office/drawing/2014/main" id="{ED3A6A3E-C81C-428F-8FE5-0A55BED9387C}"/>
              </a:ext>
            </a:extLst>
          </p:cNvPr>
          <p:cNvCxnSpPr>
            <a:cxnSpLocks/>
          </p:cNvCxnSpPr>
          <p:nvPr/>
        </p:nvCxnSpPr>
        <p:spPr>
          <a:xfrm>
            <a:off x="0" y="1273852"/>
            <a:ext cx="2705878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F8BB249-B07F-4DEF-8F42-13DEB76B80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28" t="13212" r="47977" b="34546"/>
          <a:stretch/>
        </p:blipFill>
        <p:spPr>
          <a:xfrm>
            <a:off x="4516196" y="1554399"/>
            <a:ext cx="2023278" cy="3753163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E22918-7C28-4414-8FF5-335ADE3EAB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46" r="13273" b="36977"/>
          <a:stretch/>
        </p:blipFill>
        <p:spPr>
          <a:xfrm>
            <a:off x="6906421" y="1562710"/>
            <a:ext cx="5060605" cy="185373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9224CF5-EF30-4C4D-A467-EFCDCF9D5C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419" r="13762" b="1"/>
          <a:stretch/>
        </p:blipFill>
        <p:spPr>
          <a:xfrm>
            <a:off x="6908951" y="3415897"/>
            <a:ext cx="5058075" cy="15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0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D9422-E2A4-495F-8C4F-9C14F7A9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47" y="1595535"/>
            <a:ext cx="9066706" cy="36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0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AF902E19-F698-4122-B7E0-8E2655810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55" y="943638"/>
            <a:ext cx="6965441" cy="47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96;p21">
            <a:extLst>
              <a:ext uri="{FF2B5EF4-FFF2-40B4-BE49-F238E27FC236}">
                <a16:creationId xmlns:a16="http://schemas.microsoft.com/office/drawing/2014/main" id="{840205A9-DD8F-4628-9A21-850E26DF96BF}"/>
              </a:ext>
            </a:extLst>
          </p:cNvPr>
          <p:cNvSpPr txBox="1">
            <a:spLocks/>
          </p:cNvSpPr>
          <p:nvPr/>
        </p:nvSpPr>
        <p:spPr>
          <a:xfrm>
            <a:off x="6643785" y="5728997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มีการใช้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Ajax</a:t>
            </a: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Google Shape;496;p21">
            <a:extLst>
              <a:ext uri="{FF2B5EF4-FFF2-40B4-BE49-F238E27FC236}">
                <a16:creationId xmlns:a16="http://schemas.microsoft.com/office/drawing/2014/main" id="{2B1DB90D-684B-4269-8373-62CA9C1B69CE}"/>
              </a:ext>
            </a:extLst>
          </p:cNvPr>
          <p:cNvSpPr txBox="1">
            <a:spLocks/>
          </p:cNvSpPr>
          <p:nvPr/>
        </p:nvSpPr>
        <p:spPr>
          <a:xfrm>
            <a:off x="699796" y="498466"/>
            <a:ext cx="1068217" cy="72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4400" dirty="0">
                <a:solidFill>
                  <a:srgbClr val="FFCB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Ajax</a:t>
            </a:r>
          </a:p>
        </p:txBody>
      </p:sp>
      <p:cxnSp>
        <p:nvCxnSpPr>
          <p:cNvPr id="6" name="Google Shape;260;p22">
            <a:extLst>
              <a:ext uri="{FF2B5EF4-FFF2-40B4-BE49-F238E27FC236}">
                <a16:creationId xmlns:a16="http://schemas.microsoft.com/office/drawing/2014/main" id="{A81F430F-9CD8-4550-88DD-0647804B9AD9}"/>
              </a:ext>
            </a:extLst>
          </p:cNvPr>
          <p:cNvCxnSpPr>
            <a:cxnSpLocks/>
          </p:cNvCxnSpPr>
          <p:nvPr/>
        </p:nvCxnSpPr>
        <p:spPr>
          <a:xfrm>
            <a:off x="0" y="1219631"/>
            <a:ext cx="1922106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9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ไม่มีคำอธิบาย">
            <a:extLst>
              <a:ext uri="{FF2B5EF4-FFF2-40B4-BE49-F238E27FC236}">
                <a16:creationId xmlns:a16="http://schemas.microsoft.com/office/drawing/2014/main" id="{9B4DC1CA-DC96-4B40-B4F7-242A03411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96" y="1412539"/>
            <a:ext cx="7002763" cy="481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96;p21">
            <a:extLst>
              <a:ext uri="{FF2B5EF4-FFF2-40B4-BE49-F238E27FC236}">
                <a16:creationId xmlns:a16="http://schemas.microsoft.com/office/drawing/2014/main" id="{33736685-7126-4F76-A99D-96ED013C56F0}"/>
              </a:ext>
            </a:extLst>
          </p:cNvPr>
          <p:cNvSpPr txBox="1">
            <a:spLocks/>
          </p:cNvSpPr>
          <p:nvPr/>
        </p:nvSpPr>
        <p:spPr>
          <a:xfrm>
            <a:off x="7648381" y="5445461"/>
            <a:ext cx="3843823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เป็นการใช้</a:t>
            </a:r>
            <a:r>
              <a:rPr lang="en-US" sz="2000" dirty="0" err="1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Jquery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กับ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Ajax </a:t>
            </a: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ในการดึงค่า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json </a:t>
            </a: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ออกมา</a:t>
            </a:r>
          </a:p>
        </p:txBody>
      </p:sp>
      <p:sp>
        <p:nvSpPr>
          <p:cNvPr id="4" name="Google Shape;496;p21">
            <a:extLst>
              <a:ext uri="{FF2B5EF4-FFF2-40B4-BE49-F238E27FC236}">
                <a16:creationId xmlns:a16="http://schemas.microsoft.com/office/drawing/2014/main" id="{8DBA529D-AF4C-4DDB-ADFF-96EAC957D279}"/>
              </a:ext>
            </a:extLst>
          </p:cNvPr>
          <p:cNvSpPr txBox="1">
            <a:spLocks/>
          </p:cNvSpPr>
          <p:nvPr/>
        </p:nvSpPr>
        <p:spPr>
          <a:xfrm>
            <a:off x="699796" y="498466"/>
            <a:ext cx="2360645" cy="721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4400" dirty="0">
                <a:solidFill>
                  <a:srgbClr val="FFCB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เทคนิค</a:t>
            </a:r>
            <a:r>
              <a:rPr lang="th-TH" sz="4400" dirty="0" err="1">
                <a:solidFill>
                  <a:srgbClr val="FFCB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อื่นๆ</a:t>
            </a:r>
            <a:endParaRPr lang="en-US" sz="4400" dirty="0">
              <a:solidFill>
                <a:srgbClr val="FFCB2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5" name="Google Shape;260;p22">
            <a:extLst>
              <a:ext uri="{FF2B5EF4-FFF2-40B4-BE49-F238E27FC236}">
                <a16:creationId xmlns:a16="http://schemas.microsoft.com/office/drawing/2014/main" id="{84E625E1-57B1-4BC8-9683-027B41BF185E}"/>
              </a:ext>
            </a:extLst>
          </p:cNvPr>
          <p:cNvCxnSpPr>
            <a:cxnSpLocks/>
          </p:cNvCxnSpPr>
          <p:nvPr/>
        </p:nvCxnSpPr>
        <p:spPr>
          <a:xfrm>
            <a:off x="0" y="1219631"/>
            <a:ext cx="3321698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198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7;p21">
            <a:extLst>
              <a:ext uri="{FF2B5EF4-FFF2-40B4-BE49-F238E27FC236}">
                <a16:creationId xmlns:a16="http://schemas.microsoft.com/office/drawing/2014/main" id="{506FAE15-77EC-4832-8D75-6153E7B74EAC}"/>
              </a:ext>
            </a:extLst>
          </p:cNvPr>
          <p:cNvSpPr txBox="1">
            <a:spLocks/>
          </p:cNvSpPr>
          <p:nvPr/>
        </p:nvSpPr>
        <p:spPr>
          <a:xfrm>
            <a:off x="590550" y="410776"/>
            <a:ext cx="4548054" cy="11694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แนวทางเบื้องต้นของกลุ่ม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558EF3A7-F6A6-4728-92D4-B3D99897AA89}"/>
              </a:ext>
            </a:extLst>
          </p:cNvPr>
          <p:cNvSpPr txBox="1">
            <a:spLocks/>
          </p:cNvSpPr>
          <p:nvPr/>
        </p:nvSpPr>
        <p:spPr>
          <a:xfrm>
            <a:off x="3057063" y="1580217"/>
            <a:ext cx="6458412" cy="41501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ฐานข้อมูลเกี่ยวกับเรื่องการเก็บของข้อมูลลูกค้า รถตู้และค่าเดินทาง</a:t>
            </a:r>
          </a:p>
          <a:p>
            <a:pPr marL="0" indent="0">
              <a:buNone/>
            </a:pP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2.การจัดการข้อมูล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แบ่งเป็น 4 </a:t>
            </a: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table (province, rent, user, van)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โดย -</a:t>
            </a: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province</a:t>
            </a: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เก็บค่าเดินทางตามจังหวัด</a:t>
            </a:r>
          </a:p>
          <a:p>
            <a:pPr marL="0" indent="0">
              <a:buNone/>
            </a:pP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</a:t>
            </a: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rent </a:t>
            </a: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เก็บข้อมูลของลูกค้า</a:t>
            </a:r>
          </a:p>
          <a:p>
            <a:pPr marL="0" indent="0">
              <a:buNone/>
            </a:pP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</a:t>
            </a: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user </a:t>
            </a: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เก็บ</a:t>
            </a: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username </a:t>
            </a: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password </a:t>
            </a: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</a:t>
            </a: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admin</a:t>
            </a:r>
            <a:endParaRPr lang="th-TH" sz="2400" dirty="0">
              <a:solidFill>
                <a:srgbClr val="FFC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</a:t>
            </a: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van </a:t>
            </a: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เก็บข้อมูลรถตู้</a:t>
            </a:r>
          </a:p>
          <a:p>
            <a:pPr marL="0" indent="0">
              <a:buNone/>
            </a:pP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3.ข้อมูล</a:t>
            </a:r>
            <a:r>
              <a:rPr lang="en-US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json </a:t>
            </a: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เกี่ยวกับจังหวัด ระยะทาง ค่าน้ำมัน เวลาเดินทาง</a:t>
            </a:r>
          </a:p>
          <a:p>
            <a:pPr marL="0" indent="0">
              <a:buNone/>
            </a:pPr>
            <a:r>
              <a:rPr lang="th-TH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4.แสดงผลโดยผ่านหน้าตารางราคาในการค้นหาชื่อจังหวัด</a:t>
            </a:r>
            <a:endParaRPr lang="en-US" sz="2400" dirty="0">
              <a:solidFill>
                <a:srgbClr val="FFC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7709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21">
            <a:extLst>
              <a:ext uri="{FF2B5EF4-FFF2-40B4-BE49-F238E27FC236}">
                <a16:creationId xmlns:a16="http://schemas.microsoft.com/office/drawing/2014/main" id="{BAB6EB26-12EB-48BB-A6C5-D5FC92A2D7B1}"/>
              </a:ext>
            </a:extLst>
          </p:cNvPr>
          <p:cNvSpPr txBox="1">
            <a:spLocks/>
          </p:cNvSpPr>
          <p:nvPr/>
        </p:nvSpPr>
        <p:spPr>
          <a:xfrm>
            <a:off x="1177800" y="594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ตารางราคา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3F133-D576-42E2-B004-CF6E6D21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5" y="1896502"/>
            <a:ext cx="5144424" cy="284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D7E1E-4355-4D5E-9D8A-1963EDC32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57"/>
          <a:stretch/>
        </p:blipFill>
        <p:spPr>
          <a:xfrm>
            <a:off x="6579707" y="1896502"/>
            <a:ext cx="4921158" cy="2849945"/>
          </a:xfrm>
          <a:prstGeom prst="rect">
            <a:avLst/>
          </a:prstGeom>
        </p:spPr>
      </p:pic>
      <p:sp>
        <p:nvSpPr>
          <p:cNvPr id="7" name="Google Shape;496;p21">
            <a:extLst>
              <a:ext uri="{FF2B5EF4-FFF2-40B4-BE49-F238E27FC236}">
                <a16:creationId xmlns:a16="http://schemas.microsoft.com/office/drawing/2014/main" id="{B07C6432-E778-4B22-BC12-67502E5097B0}"/>
              </a:ext>
            </a:extLst>
          </p:cNvPr>
          <p:cNvSpPr txBox="1">
            <a:spLocks/>
          </p:cNvSpPr>
          <p:nvPr/>
        </p:nvSpPr>
        <p:spPr>
          <a:xfrm>
            <a:off x="8669559" y="5116097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หลังจากค้นหาข้อมูล</a:t>
            </a: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Google Shape;496;p21">
            <a:extLst>
              <a:ext uri="{FF2B5EF4-FFF2-40B4-BE49-F238E27FC236}">
                <a16:creationId xmlns:a16="http://schemas.microsoft.com/office/drawing/2014/main" id="{5CEA5109-23B6-406E-8DBA-AB27EDDA94B6}"/>
              </a:ext>
            </a:extLst>
          </p:cNvPr>
          <p:cNvSpPr txBox="1">
            <a:spLocks/>
          </p:cNvSpPr>
          <p:nvPr/>
        </p:nvSpPr>
        <p:spPr>
          <a:xfrm>
            <a:off x="3057063" y="5116097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หน้าก่อนที่จะค้นหาข้อมูล</a:t>
            </a: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9" name="Google Shape;260;p22">
            <a:extLst>
              <a:ext uri="{FF2B5EF4-FFF2-40B4-BE49-F238E27FC236}">
                <a16:creationId xmlns:a16="http://schemas.microsoft.com/office/drawing/2014/main" id="{FE6200BD-E5CB-474B-9E9F-52E88484E0E3}"/>
              </a:ext>
            </a:extLst>
          </p:cNvPr>
          <p:cNvCxnSpPr>
            <a:cxnSpLocks/>
          </p:cNvCxnSpPr>
          <p:nvPr/>
        </p:nvCxnSpPr>
        <p:spPr>
          <a:xfrm>
            <a:off x="0" y="1273852"/>
            <a:ext cx="3057063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6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7;p21">
            <a:extLst>
              <a:ext uri="{FF2B5EF4-FFF2-40B4-BE49-F238E27FC236}">
                <a16:creationId xmlns:a16="http://schemas.microsoft.com/office/drawing/2014/main" id="{D8909F37-0BBE-4A69-82E7-FC18BDCD2E4E}"/>
              </a:ext>
            </a:extLst>
          </p:cNvPr>
          <p:cNvSpPr txBox="1">
            <a:spLocks/>
          </p:cNvSpPr>
          <p:nvPr/>
        </p:nvSpPr>
        <p:spPr>
          <a:xfrm>
            <a:off x="1055727" y="529252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จองรถตู้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BA4D5-E46E-40AF-AA9E-733347AAC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26" y="999667"/>
            <a:ext cx="6483948" cy="4191458"/>
          </a:xfrm>
          <a:prstGeom prst="rect">
            <a:avLst/>
          </a:prstGeom>
        </p:spPr>
      </p:pic>
      <p:sp>
        <p:nvSpPr>
          <p:cNvPr id="5" name="Google Shape;496;p21">
            <a:extLst>
              <a:ext uri="{FF2B5EF4-FFF2-40B4-BE49-F238E27FC236}">
                <a16:creationId xmlns:a16="http://schemas.microsoft.com/office/drawing/2014/main" id="{0A9C6DD2-A4DA-4EC0-8B08-89D8AA01C83C}"/>
              </a:ext>
            </a:extLst>
          </p:cNvPr>
          <p:cNvSpPr txBox="1">
            <a:spLocks/>
          </p:cNvSpPr>
          <p:nvPr/>
        </p:nvSpPr>
        <p:spPr>
          <a:xfrm>
            <a:off x="6543213" y="5411372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</a:rPr>
              <a:t>ให้กรอกข้อมูล</a:t>
            </a: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endParaRPr lang="th-TH" sz="2000" dirty="0">
              <a:solidFill>
                <a:srgbClr val="FFCB25"/>
              </a:solidFill>
            </a:endParaRPr>
          </a:p>
        </p:txBody>
      </p:sp>
      <p:cxnSp>
        <p:nvCxnSpPr>
          <p:cNvPr id="6" name="Google Shape;260;p22">
            <a:extLst>
              <a:ext uri="{FF2B5EF4-FFF2-40B4-BE49-F238E27FC236}">
                <a16:creationId xmlns:a16="http://schemas.microsoft.com/office/drawing/2014/main" id="{E322201F-1410-4B1C-A192-82ECB0EC4CCF}"/>
              </a:ext>
            </a:extLst>
          </p:cNvPr>
          <p:cNvCxnSpPr>
            <a:cxnSpLocks/>
          </p:cNvCxnSpPr>
          <p:nvPr/>
        </p:nvCxnSpPr>
        <p:spPr>
          <a:xfrm>
            <a:off x="0" y="1273852"/>
            <a:ext cx="2603241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15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6;p21">
            <a:extLst>
              <a:ext uri="{FF2B5EF4-FFF2-40B4-BE49-F238E27FC236}">
                <a16:creationId xmlns:a16="http://schemas.microsoft.com/office/drawing/2014/main" id="{2C1D12B6-C8B8-413A-B143-562C9BB9C5DA}"/>
              </a:ext>
            </a:extLst>
          </p:cNvPr>
          <p:cNvSpPr txBox="1">
            <a:spLocks/>
          </p:cNvSpPr>
          <p:nvPr/>
        </p:nvSpPr>
        <p:spPr>
          <a:xfrm>
            <a:off x="6771005" y="5086648"/>
            <a:ext cx="3106420" cy="12390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ea typeface="Inconsolata" panose="020B0604020202020204" charset="0"/>
                <a:cs typeface="Angsana New" panose="02020603050405020304" pitchFamily="18" charset="-34"/>
              </a:rPr>
              <a:t>ใส่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ea typeface="Inconsolata" panose="020B0604020202020204" charset="0"/>
                <a:cs typeface="Angsana New" panose="02020603050405020304" pitchFamily="18" charset="-34"/>
              </a:rPr>
              <a:t>username </a:t>
            </a: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ea typeface="Inconsolata" panose="020B0604020202020204" charset="0"/>
                <a:cs typeface="Angsana New" panose="02020603050405020304" pitchFamily="18" charset="-34"/>
              </a:rPr>
              <a:t>และ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ea typeface="Inconsolata" panose="020B0604020202020204" charset="0"/>
                <a:cs typeface="Angsana New" panose="02020603050405020304" pitchFamily="18" charset="-34"/>
              </a:rPr>
              <a:t>password </a:t>
            </a: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ea typeface="Inconsolata" panose="020B0604020202020204" charset="0"/>
                <a:cs typeface="Angsana New" panose="02020603050405020304" pitchFamily="18" charset="-34"/>
              </a:rPr>
              <a:t>ของ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ea typeface="Inconsolata" panose="020B0604020202020204" charset="0"/>
                <a:cs typeface="Angsana New" panose="02020603050405020304" pitchFamily="18" charset="-34"/>
              </a:rPr>
              <a:t>admin </a:t>
            </a: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ea typeface="Inconsolata" panose="020B0604020202020204" charset="0"/>
                <a:cs typeface="Angsana New" panose="02020603050405020304" pitchFamily="18" charset="-34"/>
              </a:rPr>
              <a:t>เพื่อเข้าสู่ระบบจัดการเว็บของ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ea typeface="Inconsolata" panose="020B0604020202020204" charset="0"/>
                <a:cs typeface="Angsana New" panose="02020603050405020304" pitchFamily="18" charset="-34"/>
              </a:rPr>
              <a:t>admin</a:t>
            </a: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ea typeface="Inconsolata" panose="020B0604020202020204" charset="0"/>
              <a:cs typeface="Angsana New" panose="02020603050405020304" pitchFamily="18" charset="-34"/>
            </a:endParaRPr>
          </a:p>
        </p:txBody>
      </p:sp>
      <p:sp>
        <p:nvSpPr>
          <p:cNvPr id="3" name="Google Shape;497;p21">
            <a:extLst>
              <a:ext uri="{FF2B5EF4-FFF2-40B4-BE49-F238E27FC236}">
                <a16:creationId xmlns:a16="http://schemas.microsoft.com/office/drawing/2014/main" id="{283AAFF1-DB61-466E-91A3-ABA0CA559CF4}"/>
              </a:ext>
            </a:extLst>
          </p:cNvPr>
          <p:cNvSpPr txBox="1">
            <a:spLocks/>
          </p:cNvSpPr>
          <p:nvPr/>
        </p:nvSpPr>
        <p:spPr>
          <a:xfrm>
            <a:off x="800099" y="407238"/>
            <a:ext cx="52959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Login </a:t>
            </a: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 </a:t>
            </a:r>
            <a:r>
              <a:rPr lang="en-US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C483B-A060-4276-90E2-7198A8877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182" y="1151838"/>
            <a:ext cx="7713635" cy="4038899"/>
          </a:xfrm>
          <a:prstGeom prst="rect">
            <a:avLst/>
          </a:prstGeom>
        </p:spPr>
      </p:pic>
      <p:cxnSp>
        <p:nvCxnSpPr>
          <p:cNvPr id="5" name="Google Shape;260;p22">
            <a:extLst>
              <a:ext uri="{FF2B5EF4-FFF2-40B4-BE49-F238E27FC236}">
                <a16:creationId xmlns:a16="http://schemas.microsoft.com/office/drawing/2014/main" id="{DF4D8D9C-9E21-4243-8548-71DACAE14E3A}"/>
              </a:ext>
            </a:extLst>
          </p:cNvPr>
          <p:cNvCxnSpPr>
            <a:cxnSpLocks/>
          </p:cNvCxnSpPr>
          <p:nvPr/>
        </p:nvCxnSpPr>
        <p:spPr>
          <a:xfrm>
            <a:off x="0" y="1059248"/>
            <a:ext cx="4198776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12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6;p21">
            <a:extLst>
              <a:ext uri="{FF2B5EF4-FFF2-40B4-BE49-F238E27FC236}">
                <a16:creationId xmlns:a16="http://schemas.microsoft.com/office/drawing/2014/main" id="{A4B501BB-8D76-441F-B80E-195BB6D6FB31}"/>
              </a:ext>
            </a:extLst>
          </p:cNvPr>
          <p:cNvSpPr txBox="1">
            <a:spLocks/>
          </p:cNvSpPr>
          <p:nvPr/>
        </p:nvSpPr>
        <p:spPr>
          <a:xfrm>
            <a:off x="7657638" y="5613164"/>
            <a:ext cx="250297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หน้าหลังจากที่ </a:t>
            </a:r>
            <a:r>
              <a:rPr lang="en-US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login</a:t>
            </a: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Google Shape;497;p21">
            <a:extLst>
              <a:ext uri="{FF2B5EF4-FFF2-40B4-BE49-F238E27FC236}">
                <a16:creationId xmlns:a16="http://schemas.microsoft.com/office/drawing/2014/main" id="{D6A90AF3-8667-4D51-8F8D-F9CB366C2A6B}"/>
              </a:ext>
            </a:extLst>
          </p:cNvPr>
          <p:cNvSpPr txBox="1">
            <a:spLocks/>
          </p:cNvSpPr>
          <p:nvPr/>
        </p:nvSpPr>
        <p:spPr>
          <a:xfrm>
            <a:off x="899820" y="211041"/>
            <a:ext cx="4048126" cy="1014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72251-6167-4430-8D75-7583B3C30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76"/>
          <a:stretch/>
        </p:blipFill>
        <p:spPr>
          <a:xfrm>
            <a:off x="1884049" y="1225966"/>
            <a:ext cx="8423902" cy="4029779"/>
          </a:xfrm>
          <a:prstGeom prst="rect">
            <a:avLst/>
          </a:prstGeom>
        </p:spPr>
      </p:pic>
      <p:cxnSp>
        <p:nvCxnSpPr>
          <p:cNvPr id="6" name="Google Shape;260;p22">
            <a:extLst>
              <a:ext uri="{FF2B5EF4-FFF2-40B4-BE49-F238E27FC236}">
                <a16:creationId xmlns:a16="http://schemas.microsoft.com/office/drawing/2014/main" id="{D7D465BE-5457-418B-9F68-4C2BBCDBC22A}"/>
              </a:ext>
            </a:extLst>
          </p:cNvPr>
          <p:cNvCxnSpPr>
            <a:cxnSpLocks/>
          </p:cNvCxnSpPr>
          <p:nvPr/>
        </p:nvCxnSpPr>
        <p:spPr>
          <a:xfrm>
            <a:off x="0" y="1077910"/>
            <a:ext cx="3041780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95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6;p21">
            <a:extLst>
              <a:ext uri="{FF2B5EF4-FFF2-40B4-BE49-F238E27FC236}">
                <a16:creationId xmlns:a16="http://schemas.microsoft.com/office/drawing/2014/main" id="{C5C50599-76E8-4940-83F9-45E5E7A5CFF0}"/>
              </a:ext>
            </a:extLst>
          </p:cNvPr>
          <p:cNvSpPr txBox="1">
            <a:spLocks/>
          </p:cNvSpPr>
          <p:nvPr/>
        </p:nvSpPr>
        <p:spPr>
          <a:xfrm>
            <a:off x="7724313" y="5437388"/>
            <a:ext cx="2838912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สถานะของลูกค้าที่จองก่อนชำระเงิน</a:t>
            </a: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Google Shape;497;p21">
            <a:extLst>
              <a:ext uri="{FF2B5EF4-FFF2-40B4-BE49-F238E27FC236}">
                <a16:creationId xmlns:a16="http://schemas.microsoft.com/office/drawing/2014/main" id="{5D7CE7F2-C09B-45C8-9119-8374E1ED68C5}"/>
              </a:ext>
            </a:extLst>
          </p:cNvPr>
          <p:cNvSpPr txBox="1">
            <a:spLocks/>
          </p:cNvSpPr>
          <p:nvPr/>
        </p:nvSpPr>
        <p:spPr>
          <a:xfrm>
            <a:off x="778947" y="419388"/>
            <a:ext cx="2657775" cy="986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สถานะการจอง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602D4-5E13-4488-A294-25263508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20" y="1562183"/>
            <a:ext cx="9394959" cy="3465136"/>
          </a:xfrm>
          <a:prstGeom prst="rect">
            <a:avLst/>
          </a:prstGeom>
        </p:spPr>
      </p:pic>
      <p:cxnSp>
        <p:nvCxnSpPr>
          <p:cNvPr id="6" name="Google Shape;260;p22">
            <a:extLst>
              <a:ext uri="{FF2B5EF4-FFF2-40B4-BE49-F238E27FC236}">
                <a16:creationId xmlns:a16="http://schemas.microsoft.com/office/drawing/2014/main" id="{61851A02-95D6-4E72-B44E-0AF3C404E5C4}"/>
              </a:ext>
            </a:extLst>
          </p:cNvPr>
          <p:cNvCxnSpPr>
            <a:cxnSpLocks/>
          </p:cNvCxnSpPr>
          <p:nvPr/>
        </p:nvCxnSpPr>
        <p:spPr>
          <a:xfrm>
            <a:off x="0" y="1273852"/>
            <a:ext cx="3359020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869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6;p21">
            <a:extLst>
              <a:ext uri="{FF2B5EF4-FFF2-40B4-BE49-F238E27FC236}">
                <a16:creationId xmlns:a16="http://schemas.microsoft.com/office/drawing/2014/main" id="{0126CDAD-8714-4513-A03C-30CECFB1C0A0}"/>
              </a:ext>
            </a:extLst>
          </p:cNvPr>
          <p:cNvSpPr txBox="1">
            <a:spLocks/>
          </p:cNvSpPr>
          <p:nvPr/>
        </p:nvSpPr>
        <p:spPr>
          <a:xfrm>
            <a:off x="5049381" y="5968699"/>
            <a:ext cx="3625097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หลังจากอัพเดตสถานะเป็น “ชำระเงินแล้ว”</a:t>
            </a:r>
          </a:p>
        </p:txBody>
      </p:sp>
      <p:sp>
        <p:nvSpPr>
          <p:cNvPr id="3" name="Google Shape;497;p21">
            <a:extLst>
              <a:ext uri="{FF2B5EF4-FFF2-40B4-BE49-F238E27FC236}">
                <a16:creationId xmlns:a16="http://schemas.microsoft.com/office/drawing/2014/main" id="{B8D5697B-4A51-415A-9C55-A3A8482DEEDB}"/>
              </a:ext>
            </a:extLst>
          </p:cNvPr>
          <p:cNvSpPr txBox="1">
            <a:spLocks/>
          </p:cNvSpPr>
          <p:nvPr/>
        </p:nvSpPr>
        <p:spPr>
          <a:xfrm>
            <a:off x="590549" y="410776"/>
            <a:ext cx="2527747" cy="1114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h-TH" b="1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สถานะการจอง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652880AE-A092-4030-97C8-61AD084C502A}"/>
              </a:ext>
            </a:extLst>
          </p:cNvPr>
          <p:cNvSpPr txBox="1">
            <a:spLocks/>
          </p:cNvSpPr>
          <p:nvPr/>
        </p:nvSpPr>
        <p:spPr>
          <a:xfrm>
            <a:off x="8151758" y="5693222"/>
            <a:ext cx="3487792" cy="917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15E8-C21A-4664-813C-31260CD11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017"/>
          <a:stretch/>
        </p:blipFill>
        <p:spPr>
          <a:xfrm>
            <a:off x="3604124" y="550949"/>
            <a:ext cx="7356222" cy="2462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8D027-158C-4475-A8B1-41781B5AF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580"/>
          <a:stretch/>
        </p:blipFill>
        <p:spPr>
          <a:xfrm>
            <a:off x="1363638" y="3505748"/>
            <a:ext cx="7310840" cy="2462951"/>
          </a:xfrm>
          <a:prstGeom prst="rect">
            <a:avLst/>
          </a:prstGeom>
        </p:spPr>
      </p:pic>
      <p:sp>
        <p:nvSpPr>
          <p:cNvPr id="8" name="Google Shape;496;p21">
            <a:extLst>
              <a:ext uri="{FF2B5EF4-FFF2-40B4-BE49-F238E27FC236}">
                <a16:creationId xmlns:a16="http://schemas.microsoft.com/office/drawing/2014/main" id="{C383E97A-6BF5-4558-9FB3-BFA89060316C}"/>
              </a:ext>
            </a:extLst>
          </p:cNvPr>
          <p:cNvSpPr txBox="1">
            <a:spLocks/>
          </p:cNvSpPr>
          <p:nvPr/>
        </p:nvSpPr>
        <p:spPr>
          <a:xfrm>
            <a:off x="8142126" y="3145465"/>
            <a:ext cx="2818220" cy="567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th-TH" sz="2000" dirty="0">
                <a:solidFill>
                  <a:srgbClr val="FFCB25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หน้าที่ใช้อัพเดตสถานะของลูกค้า</a:t>
            </a: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endParaRPr lang="th-TH" sz="2000" dirty="0">
              <a:solidFill>
                <a:srgbClr val="FFCB25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9" name="Google Shape;260;p22">
            <a:extLst>
              <a:ext uri="{FF2B5EF4-FFF2-40B4-BE49-F238E27FC236}">
                <a16:creationId xmlns:a16="http://schemas.microsoft.com/office/drawing/2014/main" id="{0513D078-0CD7-4422-B479-E50EB8384DEE}"/>
              </a:ext>
            </a:extLst>
          </p:cNvPr>
          <p:cNvCxnSpPr>
            <a:cxnSpLocks/>
          </p:cNvCxnSpPr>
          <p:nvPr/>
        </p:nvCxnSpPr>
        <p:spPr>
          <a:xfrm>
            <a:off x="0" y="1273852"/>
            <a:ext cx="3219061" cy="0"/>
          </a:xfrm>
          <a:prstGeom prst="straightConnector1">
            <a:avLst/>
          </a:prstGeom>
          <a:ln>
            <a:solidFill>
              <a:srgbClr val="66FF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00461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</TotalTime>
  <Words>361</Words>
  <Application>Microsoft Office PowerPoint</Application>
  <PresentationFormat>Widescreen</PresentationFormat>
  <Paragraphs>104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Angsana New</vt:lpstr>
      <vt:lpstr>Arial</vt:lpstr>
      <vt:lpstr>Calibri</vt:lpstr>
      <vt:lpstr>Calibri Light</vt:lpstr>
      <vt:lpstr>Fjalla One</vt:lpstr>
      <vt:lpstr>Inconsolata</vt:lpstr>
      <vt:lpstr>Contents Slide Master</vt:lpstr>
      <vt:lpstr>Section Break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ณัฐธัญพงศ์ ละหุ่งเพ็ชร</cp:lastModifiedBy>
  <cp:revision>98</cp:revision>
  <dcterms:created xsi:type="dcterms:W3CDTF">2020-01-20T05:08:25Z</dcterms:created>
  <dcterms:modified xsi:type="dcterms:W3CDTF">2020-11-13T04:15:55Z</dcterms:modified>
</cp:coreProperties>
</file>